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2" r:id="rId4"/>
  </p:sldMasterIdLst>
  <p:notesMasterIdLst>
    <p:notesMasterId r:id="rId46"/>
  </p:notesMasterIdLst>
  <p:sldIdLst>
    <p:sldId id="256" r:id="rId5"/>
    <p:sldId id="289" r:id="rId6"/>
    <p:sldId id="314" r:id="rId7"/>
    <p:sldId id="290" r:id="rId8"/>
    <p:sldId id="260" r:id="rId9"/>
    <p:sldId id="287" r:id="rId10"/>
    <p:sldId id="257" r:id="rId11"/>
    <p:sldId id="292" r:id="rId12"/>
    <p:sldId id="306" r:id="rId13"/>
    <p:sldId id="291" r:id="rId14"/>
    <p:sldId id="299" r:id="rId15"/>
    <p:sldId id="307" r:id="rId16"/>
    <p:sldId id="261" r:id="rId17"/>
    <p:sldId id="293" r:id="rId18"/>
    <p:sldId id="271" r:id="rId19"/>
    <p:sldId id="266" r:id="rId20"/>
    <p:sldId id="265" r:id="rId21"/>
    <p:sldId id="300" r:id="rId22"/>
    <p:sldId id="313" r:id="rId23"/>
    <p:sldId id="308" r:id="rId24"/>
    <p:sldId id="294" r:id="rId25"/>
    <p:sldId id="275" r:id="rId26"/>
    <p:sldId id="262" r:id="rId27"/>
    <p:sldId id="295" r:id="rId28"/>
    <p:sldId id="273" r:id="rId29"/>
    <p:sldId id="301" r:id="rId30"/>
    <p:sldId id="272" r:id="rId31"/>
    <p:sldId id="297" r:id="rId32"/>
    <p:sldId id="280" r:id="rId33"/>
    <p:sldId id="274" r:id="rId34"/>
    <p:sldId id="258" r:id="rId35"/>
    <p:sldId id="303" r:id="rId36"/>
    <p:sldId id="283" r:id="rId37"/>
    <p:sldId id="279" r:id="rId38"/>
    <p:sldId id="304" r:id="rId39"/>
    <p:sldId id="305" r:id="rId40"/>
    <p:sldId id="284" r:id="rId41"/>
    <p:sldId id="311" r:id="rId42"/>
    <p:sldId id="278" r:id="rId43"/>
    <p:sldId id="281" r:id="rId44"/>
    <p:sldId id="282"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BBC9D"/>
    <a:srgbClr val="C1A471"/>
    <a:srgbClr val="EBE6C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7"/>
    <p:restoredTop sz="93447" autoAdjust="0"/>
  </p:normalViewPr>
  <p:slideViewPr>
    <p:cSldViewPr snapToGrid="0">
      <p:cViewPr varScale="1">
        <p:scale>
          <a:sx n="77" d="100"/>
          <a:sy n="77" d="100"/>
        </p:scale>
        <p:origin x="326"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notesMaster" Target="notesMasters/notesMaster1.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diagrams/_rels/data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png"/><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diagrams/_rels/data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svg"/><Relationship Id="rId1" Type="http://schemas.openxmlformats.org/officeDocument/2006/relationships/image" Target="../media/image69.png"/><Relationship Id="rId6" Type="http://schemas.openxmlformats.org/officeDocument/2006/relationships/image" Target="../media/image74.svg"/><Relationship Id="rId5" Type="http://schemas.openxmlformats.org/officeDocument/2006/relationships/image" Target="../media/image73.png"/><Relationship Id="rId4" Type="http://schemas.openxmlformats.org/officeDocument/2006/relationships/image" Target="../media/image72.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png"/><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diagrams/_rels/drawing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svg"/><Relationship Id="rId1" Type="http://schemas.openxmlformats.org/officeDocument/2006/relationships/image" Target="../media/image69.png"/><Relationship Id="rId6" Type="http://schemas.openxmlformats.org/officeDocument/2006/relationships/image" Target="../media/image74.svg"/><Relationship Id="rId5" Type="http://schemas.openxmlformats.org/officeDocument/2006/relationships/image" Target="../media/image73.png"/><Relationship Id="rId4" Type="http://schemas.openxmlformats.org/officeDocument/2006/relationships/image" Target="../media/image72.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5_5">
  <dgm:title val=""/>
  <dgm:desc val=""/>
  <dgm:catLst>
    <dgm:cat type="accent5" pri="11500"/>
  </dgm:catLst>
  <dgm:styleLbl name="node0">
    <dgm:fillClrLst meth="cycle">
      <a:schemeClr val="accent5">
        <a:alpha val="80000"/>
      </a:schemeClr>
    </dgm:fillClrLst>
    <dgm:linClrLst meth="repeat">
      <a:schemeClr val="lt1"/>
    </dgm:linClrLst>
    <dgm:effectClrLst/>
    <dgm:txLinClrLst/>
    <dgm:txFillClrLst/>
    <dgm:txEffectClrLst/>
  </dgm:styleLbl>
  <dgm:styleLbl name="node1">
    <dgm:fillClrLst>
      <a:schemeClr val="accent5">
        <a:alpha val="90000"/>
      </a:schemeClr>
      <a:schemeClr val="accent5">
        <a:alpha val="50000"/>
      </a:schemeClr>
    </dgm:fillClrLst>
    <dgm:linClrLst meth="repeat">
      <a:schemeClr val="lt1"/>
    </dgm:linClrLst>
    <dgm:effectClrLst/>
    <dgm:txLinClrLst/>
    <dgm:txFillClrLst/>
    <dgm:txEffectClrLst/>
  </dgm:styleLbl>
  <dgm:styleLbl name="alignNode1">
    <dgm:fillClrLst>
      <a:schemeClr val="accent5">
        <a:alpha val="90000"/>
      </a:schemeClr>
      <a:schemeClr val="accent5">
        <a:alpha val="50000"/>
      </a:schemeClr>
    </dgm:fillClrLst>
    <dgm:linClrLst>
      <a:schemeClr val="accent5">
        <a:alpha val="90000"/>
      </a:schemeClr>
      <a:schemeClr val="accent5">
        <a:alpha val="50000"/>
      </a:schemeClr>
    </dgm:linClrLst>
    <dgm:effectClrLst/>
    <dgm:txLinClrLst/>
    <dgm:txFillClrLst/>
    <dgm:txEffectClrLst/>
  </dgm:styleLbl>
  <dgm:styleLbl name="lnNode1">
    <dgm:fillClrLst>
      <a:schemeClr val="accent5">
        <a:shade val="90000"/>
      </a:schemeClr>
      <a:schemeClr val="accent5">
        <a:alpha val="50000"/>
        <a:tint val="50000"/>
      </a:schemeClr>
    </dgm:fillClrLst>
    <dgm:linClrLst meth="repeat">
      <a:schemeClr val="lt1"/>
    </dgm:linClrLst>
    <dgm:effectClrLst/>
    <dgm:txLinClrLst/>
    <dgm:txFillClrLst/>
    <dgm:txEffectClrLst/>
  </dgm:styleLbl>
  <dgm:styleLbl name="vennNode1">
    <dgm:fillClrLst>
      <a:schemeClr val="accent5">
        <a:shade val="80000"/>
        <a:alpha val="50000"/>
      </a:schemeClr>
      <a:schemeClr val="accent5">
        <a:alpha val="20000"/>
      </a:schemeClr>
    </dgm:fillClrLst>
    <dgm:linClrLst meth="repeat">
      <a:schemeClr val="lt1"/>
    </dgm:linClrLst>
    <dgm:effectClrLst/>
    <dgm:txLinClrLst/>
    <dgm:txFillClrLst/>
    <dgm:txEffectClrLst/>
  </dgm:styleLbl>
  <dgm:styleLbl name="node2">
    <dgm:fillClrLst>
      <a:schemeClr val="accent5">
        <a:alpha val="70000"/>
      </a:schemeClr>
    </dgm:fillClrLst>
    <dgm:linClrLst meth="repeat">
      <a:schemeClr val="lt1"/>
    </dgm:linClrLst>
    <dgm:effectClrLst/>
    <dgm:txLinClrLst/>
    <dgm:txFillClrLst/>
    <dgm:txEffectClrLst/>
  </dgm:styleLbl>
  <dgm:styleLbl name="node3">
    <dgm:fillClrLst>
      <a:schemeClr val="accent5">
        <a:alpha val="50000"/>
      </a:schemeClr>
    </dgm:fillClrLst>
    <dgm:linClrLst meth="repeat">
      <a:schemeClr val="lt1"/>
    </dgm:linClrLst>
    <dgm:effectClrLst/>
    <dgm:txLinClrLst/>
    <dgm:txFillClrLst/>
    <dgm:txEffectClrLst/>
  </dgm:styleLbl>
  <dgm:styleLbl name="node4">
    <dgm:fillClrLst>
      <a:schemeClr val="accent5">
        <a:alpha val="30000"/>
      </a:schemeClr>
    </dgm:fillClrLst>
    <dgm:linClrLst meth="repeat">
      <a:schemeClr val="lt1"/>
    </dgm:linClrLst>
    <dgm:effectClrLst/>
    <dgm:txLinClrLst/>
    <dgm:txFillClrLst/>
    <dgm:txEffectClrLst/>
  </dgm:styleLbl>
  <dgm:styleLbl name="fgImgPlace1">
    <dgm:fillClrLst>
      <a:schemeClr val="accent5">
        <a:tint val="50000"/>
        <a:alpha val="90000"/>
      </a:schemeClr>
      <a:schemeClr val="accent5">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dgm:txEffectClrLst/>
  </dgm:styleLbl>
  <dgm:styleLbl name="fgSibTrans2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dgm:txEffectClrLst/>
  </dgm:styleLbl>
  <dgm:styleLbl name="bgSibTrans2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dgm:txEffectClrLst/>
  </dgm:styleLbl>
  <dgm:styleLbl name="sibTrans1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accent5">
        <a:alpha val="90000"/>
      </a:schemeClr>
    </dgm:fillClrLst>
    <dgm:linClrLst meth="repeat">
      <a:schemeClr val="lt1"/>
    </dgm:linClrLst>
    <dgm:effectClrLst/>
    <dgm:txLinClrLst/>
    <dgm:txFillClrLst/>
    <dgm:txEffectClrLst/>
  </dgm:styleLbl>
  <dgm:styleLbl name="asst1">
    <dgm:fillClrLst meth="repeat">
      <a:schemeClr val="accent5">
        <a:alpha val="90000"/>
      </a:schemeClr>
    </dgm:fillClrLst>
    <dgm:linClrLst meth="repeat">
      <a:schemeClr val="lt1"/>
    </dgm:linClrLst>
    <dgm:effectClrLst/>
    <dgm:txLinClrLst/>
    <dgm:txFillClrLst/>
    <dgm:txEffectClrLst/>
  </dgm:styleLbl>
  <dgm:styleLbl name="asst2">
    <dgm:fillClrLst>
      <a:schemeClr val="accent5">
        <a:alpha val="90000"/>
      </a:schemeClr>
    </dgm:fillClrLst>
    <dgm:linClrLst meth="repeat">
      <a:schemeClr val="lt1"/>
    </dgm:linClrLst>
    <dgm:effectClrLst/>
    <dgm:txLinClrLst/>
    <dgm:txFillClrLst/>
    <dgm:txEffectClrLst/>
  </dgm:styleLbl>
  <dgm:styleLbl name="asst3">
    <dgm:fillClrLst>
      <a:schemeClr val="accent5">
        <a:alpha val="70000"/>
      </a:schemeClr>
    </dgm:fillClrLst>
    <dgm:linClrLst meth="repeat">
      <a:schemeClr val="lt1"/>
    </dgm:linClrLst>
    <dgm:effectClrLst/>
    <dgm:txLinClrLst/>
    <dgm:txFillClrLst/>
    <dgm:txEffectClrLst/>
  </dgm:styleLbl>
  <dgm:styleLbl name="asst4">
    <dgm:fillClrLst>
      <a:schemeClr val="accent5">
        <a:alpha val="50000"/>
      </a:schemeClr>
    </dgm:fillClrLst>
    <dgm:linClrLst meth="repeat">
      <a:schemeClr val="lt1"/>
    </dgm:linClrLst>
    <dgm:effectClrLst/>
    <dgm:txLinClrLst/>
    <dgm:txFillClrLst/>
    <dgm:txEffectClrLst/>
  </dgm:styleLbl>
  <dgm:styleLbl name="parChTrans2D1">
    <dgm:fillClrLst meth="repeat">
      <a:schemeClr val="accent5">
        <a:shade val="80000"/>
      </a:schemeClr>
    </dgm:fillClrLst>
    <dgm:linClrLst meth="repeat">
      <a:schemeClr val="accent5">
        <a:shade val="80000"/>
      </a:schemeClr>
    </dgm:linClrLst>
    <dgm:effectClrLst/>
    <dgm:txLinClrLst/>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dk1"/>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0000"/>
      </a:schemeClr>
    </dgm:fillClrLst>
    <dgm:linClrLst meth="repeat">
      <a:schemeClr val="accent5">
        <a:tint val="90000"/>
      </a:schemeClr>
    </dgm:linClrLst>
    <dgm:effectClrLst/>
    <dgm:txLinClrLst/>
    <dgm:txFillClrLst meth="repeat">
      <a:schemeClr val="tx1"/>
    </dgm:txFillClrLst>
    <dgm:txEffectClrLst/>
  </dgm:styleLbl>
  <dgm:styleLbl name="parChTrans1D3">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5">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5">
        <a:alpha val="90000"/>
      </a:schemeClr>
      <a:schemeClr val="accent5">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a:schemeClr val="accent5">
        <a:alpha val="90000"/>
        <a:tint val="40000"/>
      </a:schemeClr>
      <a:schemeClr val="accent5">
        <a:alpha val="5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50000"/>
      </a:schemeClr>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data1.xml><?xml version="1.0" encoding="utf-8"?>
<dgm:dataModel xmlns:dgm="http://schemas.openxmlformats.org/drawingml/2006/diagram" xmlns:a="http://schemas.openxmlformats.org/drawingml/2006/main">
  <dgm:ptLst>
    <dgm:pt modelId="{6B129D58-5F65-4BC1-92E7-E872174C1E1A}" type="doc">
      <dgm:prSet loTypeId="urn:microsoft.com/office/officeart/2008/layout/CircularPictureCallout" loCatId="picture" qsTypeId="urn:microsoft.com/office/officeart/2005/8/quickstyle/simple5" qsCatId="simple" csTypeId="urn:microsoft.com/office/officeart/2005/8/colors/accent1_2" csCatId="accent1" phldr="1"/>
      <dgm:spPr/>
      <dgm:t>
        <a:bodyPr/>
        <a:lstStyle/>
        <a:p>
          <a:endParaRPr lang="en-US"/>
        </a:p>
      </dgm:t>
    </dgm:pt>
    <dgm:pt modelId="{07A4C3E5-4725-4AFB-BDCB-06D1207A7741}">
      <dgm:prSet custT="1"/>
      <dgm:spPr/>
      <dgm:t>
        <a:bodyPr/>
        <a:lstStyle/>
        <a:p>
          <a:r>
            <a:rPr lang="en-US" sz="4400" kern="1200" spc="-50" baseline="0" dirty="0">
              <a:solidFill>
                <a:schemeClr val="tx1"/>
              </a:solidFill>
              <a:latin typeface="+mj-lt"/>
              <a:ea typeface="+mj-ea"/>
              <a:cs typeface="+mj-cs"/>
            </a:rPr>
            <a:t>Catalog</a:t>
          </a:r>
          <a:r>
            <a:rPr lang="en-US" sz="3200" b="0" kern="1200" cap="none" spc="0" dirty="0">
              <a:ln w="0"/>
              <a:solidFill>
                <a:schemeClr val="accent1"/>
              </a:solidFill>
              <a:effectLst>
                <a:outerShdw blurRad="38100" dist="25400" dir="5400000" algn="ctr" rotWithShape="0">
                  <a:srgbClr val="6E747A">
                    <a:alpha val="43000"/>
                  </a:srgbClr>
                </a:outerShdw>
              </a:effectLst>
            </a:rPr>
            <a:t> </a:t>
          </a:r>
          <a:r>
            <a:rPr lang="en-US" sz="4400" kern="1200" spc="-50" baseline="0" dirty="0">
              <a:solidFill>
                <a:schemeClr val="tx1"/>
              </a:solidFill>
              <a:latin typeface="+mj-lt"/>
              <a:ea typeface="+mj-ea"/>
              <a:cs typeface="+mj-cs"/>
            </a:rPr>
            <a:t>Dilemmas</a:t>
          </a:r>
        </a:p>
      </dgm:t>
    </dgm:pt>
    <dgm:pt modelId="{BADC7115-74D8-4250-9177-7C39948FA7E5}" type="parTrans" cxnId="{C03868A5-6347-49B1-816A-0B0C127EBDD8}">
      <dgm:prSet/>
      <dgm:spPr/>
      <dgm:t>
        <a:bodyPr/>
        <a:lstStyle/>
        <a:p>
          <a:endParaRPr lang="en-US"/>
        </a:p>
      </dgm:t>
    </dgm:pt>
    <dgm:pt modelId="{C14624A2-FC16-41F7-8DB8-6350ECAF9716}" type="sibTrans" cxnId="{C03868A5-6347-49B1-816A-0B0C127EBDD8}">
      <dgm:prSet/>
      <dgm:spPr>
        <a:blipFill rotWithShape="1">
          <a:blip xmlns:r="http://schemas.openxmlformats.org/officeDocument/2006/relationships" r:embed="rId1">
            <a:duotone>
              <a:prstClr val="black"/>
              <a:schemeClr val="accent1">
                <a:lumMod val="20000"/>
                <a:lumOff val="80000"/>
                <a:tint val="45000"/>
                <a:satMod val="400000"/>
              </a:schemeClr>
            </a:duotone>
          </a:blip>
          <a:srcRect/>
          <a:stretch>
            <a:fillRect l="-23000" r="-23000"/>
          </a:stretch>
        </a:blipFill>
        <a:effectLst>
          <a:outerShdw blurRad="63500" sx="102000" sy="102000" algn="ctr" rotWithShape="0">
            <a:prstClr val="black">
              <a:alpha val="40000"/>
            </a:prstClr>
          </a:outerShdw>
        </a:effectLst>
      </dgm:spPr>
      <dgm:t>
        <a:bodyPr/>
        <a:lstStyle/>
        <a:p>
          <a:endParaRPr lang="en-US"/>
        </a:p>
      </dgm:t>
    </dgm:pt>
    <dgm:pt modelId="{D80C35A5-9726-4B5B-BE99-03A59D903285}">
      <dgm:prSet phldrT="[Text]"/>
      <dgm:spPr/>
      <dgm:t>
        <a:bodyPr/>
        <a:lstStyle/>
        <a:p>
          <a:r>
            <a:rPr lang="en-US" b="0" cap="none" spc="0" dirty="0">
              <a:ln w="0"/>
              <a:solidFill>
                <a:schemeClr val="tx1"/>
              </a:solidFill>
              <a:effectLst>
                <a:outerShdw blurRad="38100" dist="19050" dir="2700000" algn="tl" rotWithShape="0">
                  <a:schemeClr val="dk1">
                    <a:alpha val="40000"/>
                  </a:schemeClr>
                </a:outerShdw>
              </a:effectLst>
            </a:rPr>
            <a:t>Awareness</a:t>
          </a:r>
          <a:endParaRPr lang="en-US" dirty="0"/>
        </a:p>
      </dgm:t>
    </dgm:pt>
    <dgm:pt modelId="{A0114EEE-1275-4DD2-9EC2-4C28D3CC4821}" type="parTrans" cxnId="{C4619346-06D8-4BE1-B1DA-0B6EB59AFA3D}">
      <dgm:prSet/>
      <dgm:spPr/>
      <dgm:t>
        <a:bodyPr/>
        <a:lstStyle/>
        <a:p>
          <a:endParaRPr lang="en-US"/>
        </a:p>
      </dgm:t>
    </dgm:pt>
    <dgm:pt modelId="{B756A33B-5921-49F5-B02F-A32EF230EA6C}" type="sibTrans" cxnId="{C4619346-06D8-4BE1-B1DA-0B6EB59AFA3D}">
      <dgm:prSet/>
      <dgm:spPr>
        <a:blipFill rotWithShape="1">
          <a:blip xmlns:r="http://schemas.openxmlformats.org/officeDocument/2006/relationships" r:embed="rId2"/>
          <a:srcRect/>
          <a:stretch>
            <a:fillRect l="-15000" r="-15000"/>
          </a:stretch>
        </a:blipFill>
        <a:ln>
          <a:solidFill>
            <a:schemeClr val="tx1"/>
          </a:solidFill>
        </a:ln>
      </dgm:spPr>
      <dgm:t>
        <a:bodyPr/>
        <a:lstStyle/>
        <a:p>
          <a:endParaRPr lang="en-US"/>
        </a:p>
      </dgm:t>
    </dgm:pt>
    <dgm:pt modelId="{4100DE45-CF1E-4261-B7EE-D5066E0ACC8D}">
      <dgm:prSet phldrT="[Text]"/>
      <dgm:spPr/>
      <dgm:t>
        <a:bodyPr/>
        <a:lstStyle/>
        <a:p>
          <a:r>
            <a:rPr lang="en-US" b="0" cap="none" spc="0" dirty="0">
              <a:ln w="0"/>
              <a:solidFill>
                <a:schemeClr val="tx1"/>
              </a:solidFill>
              <a:effectLst>
                <a:outerShdw blurRad="38100" dist="19050" dir="2700000" algn="tl" rotWithShape="0">
                  <a:schemeClr val="dk1">
                    <a:alpha val="40000"/>
                  </a:schemeClr>
                </a:outerShdw>
              </a:effectLst>
            </a:rPr>
            <a:t>Relevance</a:t>
          </a:r>
          <a:endParaRPr lang="en-US" b="0" cap="none" spc="0" dirty="0">
            <a:ln w="0"/>
            <a:solidFill>
              <a:schemeClr val="accent1"/>
            </a:solidFill>
            <a:effectLst>
              <a:outerShdw blurRad="38100" dist="25400" dir="5400000" algn="ctr" rotWithShape="0">
                <a:srgbClr val="6E747A">
                  <a:alpha val="43000"/>
                </a:srgbClr>
              </a:outerShdw>
            </a:effectLst>
          </a:endParaRPr>
        </a:p>
      </dgm:t>
    </dgm:pt>
    <dgm:pt modelId="{E7B97442-BF92-4C1A-B68C-21CEEABEB61B}" type="parTrans" cxnId="{E7AEA754-F549-4174-B404-DD0E35B684C3}">
      <dgm:prSet/>
      <dgm:spPr/>
      <dgm:t>
        <a:bodyPr/>
        <a:lstStyle/>
        <a:p>
          <a:endParaRPr lang="en-US"/>
        </a:p>
      </dgm:t>
    </dgm:pt>
    <dgm:pt modelId="{72708EE3-A91E-4137-9BD9-C1B03E8E20B9}" type="sibTrans" cxnId="{E7AEA754-F549-4174-B404-DD0E35B684C3}">
      <dgm:prSet/>
      <dgm:spPr>
        <a:blipFill rotWithShape="1">
          <a:blip xmlns:r="http://schemas.openxmlformats.org/officeDocument/2006/relationships" r:embed="rId3"/>
          <a:srcRect/>
          <a:stretch>
            <a:fillRect l="-36000" r="-36000"/>
          </a:stretch>
        </a:blipFill>
        <a:ln>
          <a:solidFill>
            <a:schemeClr val="tx1"/>
          </a:solidFill>
        </a:ln>
      </dgm:spPr>
      <dgm:t>
        <a:bodyPr/>
        <a:lstStyle/>
        <a:p>
          <a:endParaRPr lang="en-US"/>
        </a:p>
      </dgm:t>
    </dgm:pt>
    <dgm:pt modelId="{C84AE05C-A1D3-4DDB-A5C3-52EEEDA77AAE}">
      <dgm:prSet phldrT="[Text]"/>
      <dgm:spPr/>
      <dgm:t>
        <a:bodyPr/>
        <a:lstStyle/>
        <a:p>
          <a:r>
            <a:rPr lang="en-US" b="0" cap="none" spc="0" dirty="0">
              <a:ln w="0"/>
              <a:solidFill>
                <a:schemeClr val="tx1"/>
              </a:solidFill>
              <a:effectLst>
                <a:outerShdw blurRad="38100" dist="19050" dir="2700000" algn="tl" rotWithShape="0">
                  <a:schemeClr val="dk1">
                    <a:alpha val="40000"/>
                  </a:schemeClr>
                </a:outerShdw>
              </a:effectLst>
            </a:rPr>
            <a:t>Features</a:t>
          </a:r>
          <a:r>
            <a:rPr lang="en-US" b="0" cap="none" spc="0" dirty="0">
              <a:ln w="0"/>
              <a:solidFill>
                <a:schemeClr val="accent1"/>
              </a:solidFill>
              <a:effectLst>
                <a:outerShdw blurRad="38100" dist="25400" dir="5400000" algn="ctr" rotWithShape="0">
                  <a:srgbClr val="6E747A">
                    <a:alpha val="43000"/>
                  </a:srgbClr>
                </a:outerShdw>
              </a:effectLst>
            </a:rPr>
            <a:t> </a:t>
          </a:r>
          <a:r>
            <a:rPr lang="en-US" b="0" cap="none" spc="0" dirty="0">
              <a:ln w="0"/>
              <a:solidFill>
                <a:schemeClr val="tx1"/>
              </a:solidFill>
              <a:effectLst>
                <a:outerShdw blurRad="38100" dist="19050" dir="2700000" algn="tl" rotWithShape="0">
                  <a:schemeClr val="dk1">
                    <a:alpha val="40000"/>
                  </a:schemeClr>
                </a:outerShdw>
              </a:effectLst>
            </a:rPr>
            <a:t>Understanding</a:t>
          </a:r>
          <a:endParaRPr lang="en-US" dirty="0"/>
        </a:p>
      </dgm:t>
    </dgm:pt>
    <dgm:pt modelId="{07545D91-17CD-4CF1-8B64-EC1E902720CA}" type="parTrans" cxnId="{7229FAC9-AEA8-48D3-877B-1F9A25FB9582}">
      <dgm:prSet/>
      <dgm:spPr/>
      <dgm:t>
        <a:bodyPr/>
        <a:lstStyle/>
        <a:p>
          <a:endParaRPr lang="en-US"/>
        </a:p>
      </dgm:t>
    </dgm:pt>
    <dgm:pt modelId="{17CCEFF9-0A21-4992-AC0D-8CE7A9CB36D0}" type="sibTrans" cxnId="{7229FAC9-AEA8-48D3-877B-1F9A25FB9582}">
      <dgm:prSet/>
      <dgm:spPr>
        <a:blipFill rotWithShape="1">
          <a:blip xmlns:r="http://schemas.openxmlformats.org/officeDocument/2006/relationships" r:embed="rId4"/>
          <a:srcRect/>
          <a:stretch>
            <a:fillRect l="-43000" r="-43000"/>
          </a:stretch>
        </a:blipFill>
        <a:ln>
          <a:solidFill>
            <a:schemeClr val="tx1"/>
          </a:solidFill>
        </a:ln>
      </dgm:spPr>
      <dgm:t>
        <a:bodyPr/>
        <a:lstStyle/>
        <a:p>
          <a:endParaRPr lang="en-US"/>
        </a:p>
      </dgm:t>
    </dgm:pt>
    <dgm:pt modelId="{72EB294B-C95D-458E-AB39-5B7995BDAE9D}">
      <dgm:prSet phldrT="[Text]"/>
      <dgm:spPr/>
      <dgm:t>
        <a:bodyPr/>
        <a:lstStyle/>
        <a:p>
          <a:r>
            <a:rPr lang="en-US" b="0" cap="none" spc="0" dirty="0">
              <a:ln w="0"/>
              <a:solidFill>
                <a:schemeClr val="tx1"/>
              </a:solidFill>
              <a:effectLst>
                <a:outerShdw blurRad="38100" dist="19050" dir="2700000" algn="tl" rotWithShape="0">
                  <a:schemeClr val="dk1">
                    <a:alpha val="40000"/>
                  </a:schemeClr>
                </a:outerShdw>
              </a:effectLst>
            </a:rPr>
            <a:t>Analytical</a:t>
          </a:r>
          <a:r>
            <a:rPr lang="en-US" b="0" cap="none" spc="0" dirty="0">
              <a:ln w="0"/>
              <a:solidFill>
                <a:schemeClr val="accent1"/>
              </a:solidFill>
              <a:effectLst>
                <a:outerShdw blurRad="38100" dist="25400" dir="5400000" algn="ctr" rotWithShape="0">
                  <a:srgbClr val="6E747A">
                    <a:alpha val="43000"/>
                  </a:srgbClr>
                </a:outerShdw>
              </a:effectLst>
            </a:rPr>
            <a:t> </a:t>
          </a:r>
          <a:r>
            <a:rPr lang="en-US" b="0" cap="none" spc="0" dirty="0">
              <a:ln w="0"/>
              <a:solidFill>
                <a:schemeClr val="tx1"/>
              </a:solidFill>
              <a:effectLst>
                <a:outerShdw blurRad="38100" dist="19050" dir="2700000" algn="tl" rotWithShape="0">
                  <a:schemeClr val="dk1">
                    <a:alpha val="40000"/>
                  </a:schemeClr>
                </a:outerShdw>
              </a:effectLst>
            </a:rPr>
            <a:t>Scope</a:t>
          </a:r>
          <a:endParaRPr lang="en-US" dirty="0"/>
        </a:p>
      </dgm:t>
    </dgm:pt>
    <dgm:pt modelId="{66187A01-7E90-43DA-A027-5C2D2AFAA7F8}" type="parTrans" cxnId="{C7547ACA-D18C-4F97-88F5-3834465CD27C}">
      <dgm:prSet/>
      <dgm:spPr/>
      <dgm:t>
        <a:bodyPr/>
        <a:lstStyle/>
        <a:p>
          <a:endParaRPr lang="en-US"/>
        </a:p>
      </dgm:t>
    </dgm:pt>
    <dgm:pt modelId="{FA86B836-5E71-4B3B-9237-549DD0846C69}" type="sibTrans" cxnId="{C7547ACA-D18C-4F97-88F5-3834465CD27C}">
      <dgm:prSet/>
      <dgm:spPr>
        <a:blipFill rotWithShape="1">
          <a:blip xmlns:r="http://schemas.openxmlformats.org/officeDocument/2006/relationships" r:embed="rId5"/>
          <a:srcRect/>
          <a:stretch>
            <a:fillRect l="-46000" r="-46000"/>
          </a:stretch>
        </a:blipFill>
        <a:ln>
          <a:solidFill>
            <a:schemeClr val="tx1"/>
          </a:solidFill>
        </a:ln>
      </dgm:spPr>
      <dgm:t>
        <a:bodyPr/>
        <a:lstStyle/>
        <a:p>
          <a:endParaRPr lang="en-US"/>
        </a:p>
      </dgm:t>
    </dgm:pt>
    <dgm:pt modelId="{EEF4DE84-130B-4A3A-A9F1-D71EB206599C}">
      <dgm:prSet phldrT="[Text]"/>
      <dgm:spPr/>
      <dgm:t>
        <a:bodyPr/>
        <a:lstStyle/>
        <a:p>
          <a:r>
            <a:rPr lang="en-US" b="0" cap="none" spc="0" dirty="0">
              <a:ln w="0"/>
              <a:solidFill>
                <a:schemeClr val="tx1"/>
              </a:solidFill>
              <a:effectLst>
                <a:outerShdw blurRad="38100" dist="19050" dir="2700000" algn="tl" rotWithShape="0">
                  <a:schemeClr val="dk1">
                    <a:alpha val="40000"/>
                  </a:schemeClr>
                </a:outerShdw>
              </a:effectLst>
            </a:rPr>
            <a:t>Insightful</a:t>
          </a:r>
          <a:endParaRPr lang="en-US" dirty="0"/>
        </a:p>
      </dgm:t>
    </dgm:pt>
    <dgm:pt modelId="{B4D4AF56-388C-4A2B-8D5B-381233AF06C3}" type="parTrans" cxnId="{EB935940-673B-4374-8408-31A22E919278}">
      <dgm:prSet/>
      <dgm:spPr/>
      <dgm:t>
        <a:bodyPr/>
        <a:lstStyle/>
        <a:p>
          <a:endParaRPr lang="en-US"/>
        </a:p>
      </dgm:t>
    </dgm:pt>
    <dgm:pt modelId="{8112779B-219C-4636-BD42-CA7F895076BC}" type="sibTrans" cxnId="{EB935940-673B-4374-8408-31A22E919278}">
      <dgm:prSet/>
      <dgm:spPr>
        <a:blipFill rotWithShape="1">
          <a:blip xmlns:r="http://schemas.openxmlformats.org/officeDocument/2006/relationships" r:embed="rId6"/>
          <a:srcRect/>
          <a:stretch>
            <a:fillRect l="-47000" r="-47000"/>
          </a:stretch>
        </a:blipFill>
        <a:ln>
          <a:solidFill>
            <a:schemeClr val="tx1"/>
          </a:solidFill>
        </a:ln>
      </dgm:spPr>
      <dgm:t>
        <a:bodyPr/>
        <a:lstStyle/>
        <a:p>
          <a:endParaRPr lang="en-US"/>
        </a:p>
      </dgm:t>
    </dgm:pt>
    <dgm:pt modelId="{55B82C15-12AF-4CB5-9020-DBFBA09520CC}" type="pres">
      <dgm:prSet presAssocID="{6B129D58-5F65-4BC1-92E7-E872174C1E1A}" presName="Name0" presStyleCnt="0">
        <dgm:presLayoutVars>
          <dgm:chMax val="7"/>
          <dgm:chPref val="7"/>
          <dgm:dir/>
        </dgm:presLayoutVars>
      </dgm:prSet>
      <dgm:spPr/>
    </dgm:pt>
    <dgm:pt modelId="{8EC2C483-26DC-4231-B7EB-40AFBCF901D3}" type="pres">
      <dgm:prSet presAssocID="{6B129D58-5F65-4BC1-92E7-E872174C1E1A}" presName="Name1" presStyleCnt="0"/>
      <dgm:spPr/>
    </dgm:pt>
    <dgm:pt modelId="{D90346CE-B47E-45C6-B89B-E242A138DE18}" type="pres">
      <dgm:prSet presAssocID="{C14624A2-FC16-41F7-8DB8-6350ECAF9716}" presName="picture_1" presStyleCnt="0"/>
      <dgm:spPr/>
    </dgm:pt>
    <dgm:pt modelId="{C580C540-E09C-40B6-83F3-874B2C1135EF}" type="pres">
      <dgm:prSet presAssocID="{C14624A2-FC16-41F7-8DB8-6350ECAF9716}" presName="pictureRepeatNode" presStyleLbl="alignImgPlace1" presStyleIdx="0" presStyleCnt="6" custScaleX="64843" custScaleY="52310" custLinFactNeighborX="55562" custLinFactNeighborY="-21122"/>
      <dgm:spPr/>
    </dgm:pt>
    <dgm:pt modelId="{BD04C6D1-8DA7-493F-BAB0-B22DB9FF8D92}" type="pres">
      <dgm:prSet presAssocID="{07A4C3E5-4725-4AFB-BDCB-06D1207A7741}" presName="text_1" presStyleLbl="node1" presStyleIdx="0" presStyleCnt="0" custScaleX="135818" custScaleY="38595" custLinFactY="-234232" custLinFactNeighborX="85379" custLinFactNeighborY="-300000">
        <dgm:presLayoutVars>
          <dgm:bulletEnabled val="1"/>
        </dgm:presLayoutVars>
      </dgm:prSet>
      <dgm:spPr/>
    </dgm:pt>
    <dgm:pt modelId="{4E6A33BC-25FC-4AE2-A5DF-8F5633D66ADA}" type="pres">
      <dgm:prSet presAssocID="{B756A33B-5921-49F5-B02F-A32EF230EA6C}" presName="picture_2" presStyleCnt="0"/>
      <dgm:spPr/>
    </dgm:pt>
    <dgm:pt modelId="{F97CEE03-E227-4C58-814B-37BAB547AB6E}" type="pres">
      <dgm:prSet presAssocID="{B756A33B-5921-49F5-B02F-A32EF230EA6C}" presName="pictureRepeatNode" presStyleLbl="alignImgPlace1" presStyleIdx="1" presStyleCnt="6" custScaleX="226020" custScaleY="198575" custLinFactX="-300000" custLinFactNeighborX="-305801" custLinFactNeighborY="-20452"/>
      <dgm:spPr/>
    </dgm:pt>
    <dgm:pt modelId="{EAC07CBF-83BF-4932-863D-81528C85317F}" type="pres">
      <dgm:prSet presAssocID="{D80C35A5-9726-4B5B-BE99-03A59D903285}" presName="line_2" presStyleLbl="parChTrans1D1" presStyleIdx="0" presStyleCnt="5" custFlipVert="1" custSzY="412240" custScaleX="14873" custLinFactY="296123" custLinFactNeighborX="44387" custLinFactNeighborY="300000"/>
      <dgm:spPr/>
    </dgm:pt>
    <dgm:pt modelId="{5C952FF0-D1C7-45E2-99E3-F46B67C80844}" type="pres">
      <dgm:prSet presAssocID="{D80C35A5-9726-4B5B-BE99-03A59D903285}" presName="textparent_2" presStyleLbl="node1" presStyleIdx="0" presStyleCnt="0"/>
      <dgm:spPr/>
    </dgm:pt>
    <dgm:pt modelId="{20517C16-7771-4604-8AEF-907BF62D819D}" type="pres">
      <dgm:prSet presAssocID="{D80C35A5-9726-4B5B-BE99-03A59D903285}" presName="text_2" presStyleLbl="revTx" presStyleIdx="0" presStyleCnt="5" custLinFactX="-200000" custLinFactNeighborX="-216026" custLinFactNeighborY="96939">
        <dgm:presLayoutVars>
          <dgm:bulletEnabled val="1"/>
        </dgm:presLayoutVars>
      </dgm:prSet>
      <dgm:spPr/>
    </dgm:pt>
    <dgm:pt modelId="{A5F26E0C-B323-420B-97E0-2B8C4ECC4206}" type="pres">
      <dgm:prSet presAssocID="{72708EE3-A91E-4137-9BD9-C1B03E8E20B9}" presName="picture_3" presStyleCnt="0"/>
      <dgm:spPr/>
    </dgm:pt>
    <dgm:pt modelId="{9B361E3B-95AA-4A98-8C11-BF15F80514B1}" type="pres">
      <dgm:prSet presAssocID="{72708EE3-A91E-4137-9BD9-C1B03E8E20B9}" presName="pictureRepeatNode" presStyleLbl="alignImgPlace1" presStyleIdx="2" presStyleCnt="6" custScaleX="240204" custScaleY="205535" custLinFactX="100000" custLinFactY="-9695" custLinFactNeighborX="114285" custLinFactNeighborY="-100000"/>
      <dgm:spPr/>
    </dgm:pt>
    <dgm:pt modelId="{62EFE7C1-098B-448A-AF89-9469A2C33AFE}" type="pres">
      <dgm:prSet presAssocID="{4100DE45-CF1E-4261-B7EE-D5066E0ACC8D}" presName="line_3" presStyleLbl="parChTrans1D1" presStyleIdx="1" presStyleCnt="5" custFlipVert="1" custFlipHor="1" custSzY="418558" custScaleX="13256" custLinFactY="-514489" custLinFactNeighborX="-29748" custLinFactNeighborY="-600000"/>
      <dgm:spPr/>
    </dgm:pt>
    <dgm:pt modelId="{7C257E51-5066-45CA-A5C7-E87B7EEE9141}" type="pres">
      <dgm:prSet presAssocID="{4100DE45-CF1E-4261-B7EE-D5066E0ACC8D}" presName="textparent_3" presStyleLbl="node1" presStyleIdx="0" presStyleCnt="0"/>
      <dgm:spPr/>
    </dgm:pt>
    <dgm:pt modelId="{33088400-3431-4635-B935-6907376F8C63}" type="pres">
      <dgm:prSet presAssocID="{4100DE45-CF1E-4261-B7EE-D5066E0ACC8D}" presName="text_3" presStyleLbl="revTx" presStyleIdx="1" presStyleCnt="5" custLinFactNeighborX="48017" custLinFactNeighborY="26786">
        <dgm:presLayoutVars>
          <dgm:bulletEnabled val="1"/>
        </dgm:presLayoutVars>
      </dgm:prSet>
      <dgm:spPr/>
    </dgm:pt>
    <dgm:pt modelId="{0E15B245-C7BE-404E-9D2B-ED28B13EFE57}" type="pres">
      <dgm:prSet presAssocID="{17CCEFF9-0A21-4992-AC0D-8CE7A9CB36D0}" presName="picture_4" presStyleCnt="0"/>
      <dgm:spPr/>
    </dgm:pt>
    <dgm:pt modelId="{CD977C15-1312-4545-B931-E2A221623CF0}" type="pres">
      <dgm:prSet presAssocID="{17CCEFF9-0A21-4992-AC0D-8CE7A9CB36D0}" presName="pictureRepeatNode" presStyleLbl="alignImgPlace1" presStyleIdx="3" presStyleCnt="6" custScaleX="211156" custScaleY="200137" custLinFactX="-200000" custLinFactNeighborX="-269388" custLinFactNeighborY="76531"/>
      <dgm:spPr/>
    </dgm:pt>
    <dgm:pt modelId="{9AF84AA8-4C66-46F0-A2B0-B1426A5F0A26}" type="pres">
      <dgm:prSet presAssocID="{C84AE05C-A1D3-4DDB-A5C3-52EEEDA77AAE}" presName="line_4" presStyleLbl="parChTrans1D1" presStyleIdx="2" presStyleCnt="5" custFlipVert="1" custSzY="534988" custScaleX="17838" custLinFactY="100000" custLinFactNeighborX="-24394" custLinFactNeighborY="107348"/>
      <dgm:spPr/>
    </dgm:pt>
    <dgm:pt modelId="{0A0BD7F9-2907-4510-8517-9423D504235A}" type="pres">
      <dgm:prSet presAssocID="{C84AE05C-A1D3-4DDB-A5C3-52EEEDA77AAE}" presName="textparent_4" presStyleLbl="node1" presStyleIdx="0" presStyleCnt="0"/>
      <dgm:spPr/>
    </dgm:pt>
    <dgm:pt modelId="{CBFD4B39-C2A7-4BFC-A1F2-76BED6BACE21}" type="pres">
      <dgm:prSet presAssocID="{C84AE05C-A1D3-4DDB-A5C3-52EEEDA77AAE}" presName="text_4" presStyleLbl="revTx" presStyleIdx="2" presStyleCnt="5" custLinFactX="-100000" custLinFactY="100000" custLinFactNeighborX="-154290" custLinFactNeighborY="100256">
        <dgm:presLayoutVars>
          <dgm:bulletEnabled val="1"/>
        </dgm:presLayoutVars>
      </dgm:prSet>
      <dgm:spPr/>
    </dgm:pt>
    <dgm:pt modelId="{6D5C7282-82FF-4C68-8434-27933182B99E}" type="pres">
      <dgm:prSet presAssocID="{FA86B836-5E71-4B3B-9237-549DD0846C69}" presName="picture_5" presStyleCnt="0"/>
      <dgm:spPr/>
    </dgm:pt>
    <dgm:pt modelId="{DB5B902C-D0CA-4B32-89CE-EF8BF6BA36F4}" type="pres">
      <dgm:prSet presAssocID="{FA86B836-5E71-4B3B-9237-549DD0846C69}" presName="pictureRepeatNode" presStyleLbl="alignImgPlace1" presStyleIdx="4" presStyleCnt="6" custScaleX="217244" custScaleY="208039" custLinFactX="100000" custLinFactNeighborX="101531" custLinFactNeighborY="-66325"/>
      <dgm:spPr/>
    </dgm:pt>
    <dgm:pt modelId="{F1602C68-8DB7-45AF-8165-AA3F62BEC1B8}" type="pres">
      <dgm:prSet presAssocID="{72EB294B-C95D-458E-AB39-5B7995BDAE9D}" presName="line_5" presStyleLbl="parChTrans1D1" presStyleIdx="3" presStyleCnt="5" custFlipVert="1" custFlipHor="0" custSzY="414911" custScaleX="1313" custLinFactY="-600000" custLinFactNeighborX="13668" custLinFactNeighborY="-695919"/>
      <dgm:spPr/>
    </dgm:pt>
    <dgm:pt modelId="{D9FFE123-C451-4DDF-BA63-80517AFE01C6}" type="pres">
      <dgm:prSet presAssocID="{72EB294B-C95D-458E-AB39-5B7995BDAE9D}" presName="textparent_5" presStyleLbl="node1" presStyleIdx="0" presStyleCnt="0"/>
      <dgm:spPr/>
    </dgm:pt>
    <dgm:pt modelId="{35208005-4E2B-44EE-8071-53BF6C3C00B4}" type="pres">
      <dgm:prSet presAssocID="{72EB294B-C95D-458E-AB39-5B7995BDAE9D}" presName="text_5" presStyleLbl="revTx" presStyleIdx="3" presStyleCnt="5" custLinFactNeighborX="40741" custLinFactNeighborY="99489">
        <dgm:presLayoutVars>
          <dgm:bulletEnabled val="1"/>
        </dgm:presLayoutVars>
      </dgm:prSet>
      <dgm:spPr/>
    </dgm:pt>
    <dgm:pt modelId="{C6F2B551-E173-442C-B67D-A9CCDA567AD4}" type="pres">
      <dgm:prSet presAssocID="{8112779B-219C-4636-BD42-CA7F895076BC}" presName="picture_6" presStyleCnt="0"/>
      <dgm:spPr/>
    </dgm:pt>
    <dgm:pt modelId="{B145088D-0E40-4DCA-AA16-0115DA142058}" type="pres">
      <dgm:prSet presAssocID="{8112779B-219C-4636-BD42-CA7F895076BC}" presName="pictureRepeatNode" presStyleLbl="alignImgPlace1" presStyleIdx="5" presStyleCnt="6" custScaleX="221048" custScaleY="213021" custLinFactX="-100000" custLinFactNeighborX="-157652" custLinFactNeighborY="-24234"/>
      <dgm:spPr/>
    </dgm:pt>
    <dgm:pt modelId="{E9DB3397-1B6A-4DF1-BC98-E200D906D630}" type="pres">
      <dgm:prSet presAssocID="{EEF4DE84-130B-4A3A-A9F1-D71EB206599C}" presName="line_6" presStyleLbl="parChTrans1D1" presStyleIdx="4" presStyleCnt="5" custFlipVert="1" custFlipHor="1" custSzY="648548" custScaleX="16993" custLinFactY="-2287550" custLinFactNeighborX="42575" custLinFactNeighborY="-2300000"/>
      <dgm:spPr/>
    </dgm:pt>
    <dgm:pt modelId="{29E70974-FCCA-4177-BEEF-A3F66EFC08AA}" type="pres">
      <dgm:prSet presAssocID="{EEF4DE84-130B-4A3A-A9F1-D71EB206599C}" presName="textparent_6" presStyleLbl="node1" presStyleIdx="0" presStyleCnt="0"/>
      <dgm:spPr/>
    </dgm:pt>
    <dgm:pt modelId="{FA9CF043-0D00-42C8-9F14-C46D4F33FBEF}" type="pres">
      <dgm:prSet presAssocID="{EEF4DE84-130B-4A3A-A9F1-D71EB206599C}" presName="text_6" presStyleLbl="revTx" presStyleIdx="4" presStyleCnt="5" custScaleX="146241" custScaleY="83343" custLinFactX="-92590" custLinFactY="5133" custLinFactNeighborX="-100000" custLinFactNeighborY="100000">
        <dgm:presLayoutVars>
          <dgm:bulletEnabled val="1"/>
        </dgm:presLayoutVars>
      </dgm:prSet>
      <dgm:spPr/>
    </dgm:pt>
  </dgm:ptLst>
  <dgm:cxnLst>
    <dgm:cxn modelId="{F74FC110-DDBD-4B54-A97E-5DF10015BFD2}" type="presOf" srcId="{72EB294B-C95D-458E-AB39-5B7995BDAE9D}" destId="{35208005-4E2B-44EE-8071-53BF6C3C00B4}" srcOrd="0" destOrd="0" presId="urn:microsoft.com/office/officeart/2008/layout/CircularPictureCallout"/>
    <dgm:cxn modelId="{B3C12F37-2DD6-48A5-AF4C-DEC143FD2944}" type="presOf" srcId="{07A4C3E5-4725-4AFB-BDCB-06D1207A7741}" destId="{BD04C6D1-8DA7-493F-BAB0-B22DB9FF8D92}" srcOrd="0" destOrd="0" presId="urn:microsoft.com/office/officeart/2008/layout/CircularPictureCallout"/>
    <dgm:cxn modelId="{EB935940-673B-4374-8408-31A22E919278}" srcId="{6B129D58-5F65-4BC1-92E7-E872174C1E1A}" destId="{EEF4DE84-130B-4A3A-A9F1-D71EB206599C}" srcOrd="5" destOrd="0" parTransId="{B4D4AF56-388C-4A2B-8D5B-381233AF06C3}" sibTransId="{8112779B-219C-4636-BD42-CA7F895076BC}"/>
    <dgm:cxn modelId="{AE6B6C45-C80F-4E5A-A037-B6C83FF5A08F}" type="presOf" srcId="{4100DE45-CF1E-4261-B7EE-D5066E0ACC8D}" destId="{33088400-3431-4635-B935-6907376F8C63}" srcOrd="0" destOrd="0" presId="urn:microsoft.com/office/officeart/2008/layout/CircularPictureCallout"/>
    <dgm:cxn modelId="{C4619346-06D8-4BE1-B1DA-0B6EB59AFA3D}" srcId="{6B129D58-5F65-4BC1-92E7-E872174C1E1A}" destId="{D80C35A5-9726-4B5B-BE99-03A59D903285}" srcOrd="1" destOrd="0" parTransId="{A0114EEE-1275-4DD2-9EC2-4C28D3CC4821}" sibTransId="{B756A33B-5921-49F5-B02F-A32EF230EA6C}"/>
    <dgm:cxn modelId="{97DDB96C-7FCC-416D-A99A-0F7F45DC0B5E}" type="presOf" srcId="{6B129D58-5F65-4BC1-92E7-E872174C1E1A}" destId="{55B82C15-12AF-4CB5-9020-DBFBA09520CC}" srcOrd="0" destOrd="0" presId="urn:microsoft.com/office/officeart/2008/layout/CircularPictureCallout"/>
    <dgm:cxn modelId="{E7AEA754-F549-4174-B404-DD0E35B684C3}" srcId="{6B129D58-5F65-4BC1-92E7-E872174C1E1A}" destId="{4100DE45-CF1E-4261-B7EE-D5066E0ACC8D}" srcOrd="2" destOrd="0" parTransId="{E7B97442-BF92-4C1A-B68C-21CEEABEB61B}" sibTransId="{72708EE3-A91E-4137-9BD9-C1B03E8E20B9}"/>
    <dgm:cxn modelId="{89283A77-9B58-4C09-B970-5C132EB383A3}" type="presOf" srcId="{D80C35A5-9726-4B5B-BE99-03A59D903285}" destId="{20517C16-7771-4604-8AEF-907BF62D819D}" srcOrd="0" destOrd="0" presId="urn:microsoft.com/office/officeart/2008/layout/CircularPictureCallout"/>
    <dgm:cxn modelId="{96475E8A-1CA6-4996-A36F-F4FCF79BC627}" type="presOf" srcId="{C84AE05C-A1D3-4DDB-A5C3-52EEEDA77AAE}" destId="{CBFD4B39-C2A7-4BFC-A1F2-76BED6BACE21}" srcOrd="0" destOrd="0" presId="urn:microsoft.com/office/officeart/2008/layout/CircularPictureCallout"/>
    <dgm:cxn modelId="{2CA5348F-5722-4F4E-A1D6-072278C78F86}" type="presOf" srcId="{FA86B836-5E71-4B3B-9237-549DD0846C69}" destId="{DB5B902C-D0CA-4B32-89CE-EF8BF6BA36F4}" srcOrd="0" destOrd="0" presId="urn:microsoft.com/office/officeart/2008/layout/CircularPictureCallout"/>
    <dgm:cxn modelId="{C03868A5-6347-49B1-816A-0B0C127EBDD8}" srcId="{6B129D58-5F65-4BC1-92E7-E872174C1E1A}" destId="{07A4C3E5-4725-4AFB-BDCB-06D1207A7741}" srcOrd="0" destOrd="0" parTransId="{BADC7115-74D8-4250-9177-7C39948FA7E5}" sibTransId="{C14624A2-FC16-41F7-8DB8-6350ECAF9716}"/>
    <dgm:cxn modelId="{6EECCAA6-BC53-48C3-AF20-0FB6389969E9}" type="presOf" srcId="{C14624A2-FC16-41F7-8DB8-6350ECAF9716}" destId="{C580C540-E09C-40B6-83F3-874B2C1135EF}" srcOrd="0" destOrd="0" presId="urn:microsoft.com/office/officeart/2008/layout/CircularPictureCallout"/>
    <dgm:cxn modelId="{CFEFDBB4-F167-40DB-AE42-EBAABCF3060B}" type="presOf" srcId="{17CCEFF9-0A21-4992-AC0D-8CE7A9CB36D0}" destId="{CD977C15-1312-4545-B931-E2A221623CF0}" srcOrd="0" destOrd="0" presId="urn:microsoft.com/office/officeart/2008/layout/CircularPictureCallout"/>
    <dgm:cxn modelId="{7229FAC9-AEA8-48D3-877B-1F9A25FB9582}" srcId="{6B129D58-5F65-4BC1-92E7-E872174C1E1A}" destId="{C84AE05C-A1D3-4DDB-A5C3-52EEEDA77AAE}" srcOrd="3" destOrd="0" parTransId="{07545D91-17CD-4CF1-8B64-EC1E902720CA}" sibTransId="{17CCEFF9-0A21-4992-AC0D-8CE7A9CB36D0}"/>
    <dgm:cxn modelId="{C7547ACA-D18C-4F97-88F5-3834465CD27C}" srcId="{6B129D58-5F65-4BC1-92E7-E872174C1E1A}" destId="{72EB294B-C95D-458E-AB39-5B7995BDAE9D}" srcOrd="4" destOrd="0" parTransId="{66187A01-7E90-43DA-A027-5C2D2AFAA7F8}" sibTransId="{FA86B836-5E71-4B3B-9237-549DD0846C69}"/>
    <dgm:cxn modelId="{B1B8B5CC-C576-484E-84ED-9C403EA6654F}" type="presOf" srcId="{72708EE3-A91E-4137-9BD9-C1B03E8E20B9}" destId="{9B361E3B-95AA-4A98-8C11-BF15F80514B1}" srcOrd="0" destOrd="0" presId="urn:microsoft.com/office/officeart/2008/layout/CircularPictureCallout"/>
    <dgm:cxn modelId="{D49AA6CE-BDAE-4B47-A96D-4391F493DD23}" type="presOf" srcId="{B756A33B-5921-49F5-B02F-A32EF230EA6C}" destId="{F97CEE03-E227-4C58-814B-37BAB547AB6E}" srcOrd="0" destOrd="0" presId="urn:microsoft.com/office/officeart/2008/layout/CircularPictureCallout"/>
    <dgm:cxn modelId="{9BFAB8D9-C831-4515-9C0A-4591DD3CF323}" type="presOf" srcId="{8112779B-219C-4636-BD42-CA7F895076BC}" destId="{B145088D-0E40-4DCA-AA16-0115DA142058}" srcOrd="0" destOrd="0" presId="urn:microsoft.com/office/officeart/2008/layout/CircularPictureCallout"/>
    <dgm:cxn modelId="{C1921CEA-4534-48ED-B947-F77B6A046E48}" type="presOf" srcId="{EEF4DE84-130B-4A3A-A9F1-D71EB206599C}" destId="{FA9CF043-0D00-42C8-9F14-C46D4F33FBEF}" srcOrd="0" destOrd="0" presId="urn:microsoft.com/office/officeart/2008/layout/CircularPictureCallout"/>
    <dgm:cxn modelId="{6F3E477E-9705-4CE9-98EB-1B52CE7E2132}" type="presParOf" srcId="{55B82C15-12AF-4CB5-9020-DBFBA09520CC}" destId="{8EC2C483-26DC-4231-B7EB-40AFBCF901D3}" srcOrd="0" destOrd="0" presId="urn:microsoft.com/office/officeart/2008/layout/CircularPictureCallout"/>
    <dgm:cxn modelId="{6D07038C-C8DE-4F64-A90E-6557F507F567}" type="presParOf" srcId="{8EC2C483-26DC-4231-B7EB-40AFBCF901D3}" destId="{D90346CE-B47E-45C6-B89B-E242A138DE18}" srcOrd="0" destOrd="0" presId="urn:microsoft.com/office/officeart/2008/layout/CircularPictureCallout"/>
    <dgm:cxn modelId="{2A6256DE-FBAB-4591-973A-BBA991F85707}" type="presParOf" srcId="{D90346CE-B47E-45C6-B89B-E242A138DE18}" destId="{C580C540-E09C-40B6-83F3-874B2C1135EF}" srcOrd="0" destOrd="0" presId="urn:microsoft.com/office/officeart/2008/layout/CircularPictureCallout"/>
    <dgm:cxn modelId="{0DB9D1DA-F8BE-4F00-A35B-34295BB54D19}" type="presParOf" srcId="{8EC2C483-26DC-4231-B7EB-40AFBCF901D3}" destId="{BD04C6D1-8DA7-493F-BAB0-B22DB9FF8D92}" srcOrd="1" destOrd="0" presId="urn:microsoft.com/office/officeart/2008/layout/CircularPictureCallout"/>
    <dgm:cxn modelId="{80BAF27B-EA11-4FCF-B5D6-378F5E61D4AE}" type="presParOf" srcId="{8EC2C483-26DC-4231-B7EB-40AFBCF901D3}" destId="{4E6A33BC-25FC-4AE2-A5DF-8F5633D66ADA}" srcOrd="2" destOrd="0" presId="urn:microsoft.com/office/officeart/2008/layout/CircularPictureCallout"/>
    <dgm:cxn modelId="{884A6C4E-62BC-487A-852D-2311E8949F06}" type="presParOf" srcId="{4E6A33BC-25FC-4AE2-A5DF-8F5633D66ADA}" destId="{F97CEE03-E227-4C58-814B-37BAB547AB6E}" srcOrd="0" destOrd="0" presId="urn:microsoft.com/office/officeart/2008/layout/CircularPictureCallout"/>
    <dgm:cxn modelId="{145F6C33-A4F7-4C38-8C2D-F479A263FD62}" type="presParOf" srcId="{8EC2C483-26DC-4231-B7EB-40AFBCF901D3}" destId="{EAC07CBF-83BF-4932-863D-81528C85317F}" srcOrd="3" destOrd="0" presId="urn:microsoft.com/office/officeart/2008/layout/CircularPictureCallout"/>
    <dgm:cxn modelId="{8658DC51-3213-498B-94BF-098F18FD9AD4}" type="presParOf" srcId="{8EC2C483-26DC-4231-B7EB-40AFBCF901D3}" destId="{5C952FF0-D1C7-45E2-99E3-F46B67C80844}" srcOrd="4" destOrd="0" presId="urn:microsoft.com/office/officeart/2008/layout/CircularPictureCallout"/>
    <dgm:cxn modelId="{911E542E-41C9-4F83-A4AD-0B97FC7000A8}" type="presParOf" srcId="{5C952FF0-D1C7-45E2-99E3-F46B67C80844}" destId="{20517C16-7771-4604-8AEF-907BF62D819D}" srcOrd="0" destOrd="0" presId="urn:microsoft.com/office/officeart/2008/layout/CircularPictureCallout"/>
    <dgm:cxn modelId="{435FC8E0-BCCC-451E-B7A6-CC03AA8C9A67}" type="presParOf" srcId="{8EC2C483-26DC-4231-B7EB-40AFBCF901D3}" destId="{A5F26E0C-B323-420B-97E0-2B8C4ECC4206}" srcOrd="5" destOrd="0" presId="urn:microsoft.com/office/officeart/2008/layout/CircularPictureCallout"/>
    <dgm:cxn modelId="{E61BD349-4F24-4539-B452-ABEFD166C382}" type="presParOf" srcId="{A5F26E0C-B323-420B-97E0-2B8C4ECC4206}" destId="{9B361E3B-95AA-4A98-8C11-BF15F80514B1}" srcOrd="0" destOrd="0" presId="urn:microsoft.com/office/officeart/2008/layout/CircularPictureCallout"/>
    <dgm:cxn modelId="{7F24A47B-7B7A-419A-A6D3-1DCE7F703EA1}" type="presParOf" srcId="{8EC2C483-26DC-4231-B7EB-40AFBCF901D3}" destId="{62EFE7C1-098B-448A-AF89-9469A2C33AFE}" srcOrd="6" destOrd="0" presId="urn:microsoft.com/office/officeart/2008/layout/CircularPictureCallout"/>
    <dgm:cxn modelId="{170E5B73-02A0-430A-A938-CB820520A00F}" type="presParOf" srcId="{8EC2C483-26DC-4231-B7EB-40AFBCF901D3}" destId="{7C257E51-5066-45CA-A5C7-E87B7EEE9141}" srcOrd="7" destOrd="0" presId="urn:microsoft.com/office/officeart/2008/layout/CircularPictureCallout"/>
    <dgm:cxn modelId="{B16083B8-AE29-4B24-94E6-498B08454D07}" type="presParOf" srcId="{7C257E51-5066-45CA-A5C7-E87B7EEE9141}" destId="{33088400-3431-4635-B935-6907376F8C63}" srcOrd="0" destOrd="0" presId="urn:microsoft.com/office/officeart/2008/layout/CircularPictureCallout"/>
    <dgm:cxn modelId="{52124B97-A689-4074-8A17-37224952535F}" type="presParOf" srcId="{8EC2C483-26DC-4231-B7EB-40AFBCF901D3}" destId="{0E15B245-C7BE-404E-9D2B-ED28B13EFE57}" srcOrd="8" destOrd="0" presId="urn:microsoft.com/office/officeart/2008/layout/CircularPictureCallout"/>
    <dgm:cxn modelId="{3E8E3BD4-202E-4FF0-AAF3-56A7D362D522}" type="presParOf" srcId="{0E15B245-C7BE-404E-9D2B-ED28B13EFE57}" destId="{CD977C15-1312-4545-B931-E2A221623CF0}" srcOrd="0" destOrd="0" presId="urn:microsoft.com/office/officeart/2008/layout/CircularPictureCallout"/>
    <dgm:cxn modelId="{D04D1146-782C-4E5F-B16A-F75B208D1FAD}" type="presParOf" srcId="{8EC2C483-26DC-4231-B7EB-40AFBCF901D3}" destId="{9AF84AA8-4C66-46F0-A2B0-B1426A5F0A26}" srcOrd="9" destOrd="0" presId="urn:microsoft.com/office/officeart/2008/layout/CircularPictureCallout"/>
    <dgm:cxn modelId="{025198F3-F463-44EA-8303-8A7F5311CAE1}" type="presParOf" srcId="{8EC2C483-26DC-4231-B7EB-40AFBCF901D3}" destId="{0A0BD7F9-2907-4510-8517-9423D504235A}" srcOrd="10" destOrd="0" presId="urn:microsoft.com/office/officeart/2008/layout/CircularPictureCallout"/>
    <dgm:cxn modelId="{6EA669DC-E927-43C8-8DFC-0E049BB05213}" type="presParOf" srcId="{0A0BD7F9-2907-4510-8517-9423D504235A}" destId="{CBFD4B39-C2A7-4BFC-A1F2-76BED6BACE21}" srcOrd="0" destOrd="0" presId="urn:microsoft.com/office/officeart/2008/layout/CircularPictureCallout"/>
    <dgm:cxn modelId="{01829581-C03D-4444-A10E-0A77F08B8699}" type="presParOf" srcId="{8EC2C483-26DC-4231-B7EB-40AFBCF901D3}" destId="{6D5C7282-82FF-4C68-8434-27933182B99E}" srcOrd="11" destOrd="0" presId="urn:microsoft.com/office/officeart/2008/layout/CircularPictureCallout"/>
    <dgm:cxn modelId="{04F1B9D8-2DC8-4BFF-A1C1-A417E239EADA}" type="presParOf" srcId="{6D5C7282-82FF-4C68-8434-27933182B99E}" destId="{DB5B902C-D0CA-4B32-89CE-EF8BF6BA36F4}" srcOrd="0" destOrd="0" presId="urn:microsoft.com/office/officeart/2008/layout/CircularPictureCallout"/>
    <dgm:cxn modelId="{F276E446-914B-4977-8C5B-6F692F062556}" type="presParOf" srcId="{8EC2C483-26DC-4231-B7EB-40AFBCF901D3}" destId="{F1602C68-8DB7-45AF-8165-AA3F62BEC1B8}" srcOrd="12" destOrd="0" presId="urn:microsoft.com/office/officeart/2008/layout/CircularPictureCallout"/>
    <dgm:cxn modelId="{C6808265-A186-485F-BC89-F0986B249253}" type="presParOf" srcId="{8EC2C483-26DC-4231-B7EB-40AFBCF901D3}" destId="{D9FFE123-C451-4DDF-BA63-80517AFE01C6}" srcOrd="13" destOrd="0" presId="urn:microsoft.com/office/officeart/2008/layout/CircularPictureCallout"/>
    <dgm:cxn modelId="{39FF2B97-FBBB-4BE3-B9E9-19C53E6D24DA}" type="presParOf" srcId="{D9FFE123-C451-4DDF-BA63-80517AFE01C6}" destId="{35208005-4E2B-44EE-8071-53BF6C3C00B4}" srcOrd="0" destOrd="0" presId="urn:microsoft.com/office/officeart/2008/layout/CircularPictureCallout"/>
    <dgm:cxn modelId="{B6F641AF-3AA3-45F0-A2F8-76BE489022ED}" type="presParOf" srcId="{8EC2C483-26DC-4231-B7EB-40AFBCF901D3}" destId="{C6F2B551-E173-442C-B67D-A9CCDA567AD4}" srcOrd="14" destOrd="0" presId="urn:microsoft.com/office/officeart/2008/layout/CircularPictureCallout"/>
    <dgm:cxn modelId="{43ED14A4-8F8C-4948-AF38-9498B95BB33E}" type="presParOf" srcId="{C6F2B551-E173-442C-B67D-A9CCDA567AD4}" destId="{B145088D-0E40-4DCA-AA16-0115DA142058}" srcOrd="0" destOrd="0" presId="urn:microsoft.com/office/officeart/2008/layout/CircularPictureCallout"/>
    <dgm:cxn modelId="{98481865-16DB-457E-BFD0-43002FE7CF30}" type="presParOf" srcId="{8EC2C483-26DC-4231-B7EB-40AFBCF901D3}" destId="{E9DB3397-1B6A-4DF1-BC98-E200D906D630}" srcOrd="15" destOrd="0" presId="urn:microsoft.com/office/officeart/2008/layout/CircularPictureCallout"/>
    <dgm:cxn modelId="{5E679C9A-82CB-4C65-A072-CFCA5A97A1F2}" type="presParOf" srcId="{8EC2C483-26DC-4231-B7EB-40AFBCF901D3}" destId="{29E70974-FCCA-4177-BEEF-A3F66EFC08AA}" srcOrd="16" destOrd="0" presId="urn:microsoft.com/office/officeart/2008/layout/CircularPictureCallout"/>
    <dgm:cxn modelId="{AEF30417-AFA7-4286-847D-5237FCBDE80D}" type="presParOf" srcId="{29E70974-FCCA-4177-BEEF-A3F66EFC08AA}" destId="{FA9CF043-0D00-42C8-9F14-C46D4F33FBEF}" srcOrd="0" destOrd="0" presId="urn:microsoft.com/office/officeart/2008/layout/CircularPictureCallou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CAC3ABD-5C2C-40D4-B5E6-D0220EE180A1}"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DB2DE0EE-3014-405D-9348-8FE18B0AB5E5}">
      <dgm:prSet custT="1"/>
      <dgm:spPr/>
      <dgm:t>
        <a:bodyPr/>
        <a:lstStyle/>
        <a:p>
          <a:r>
            <a:rPr lang="en-US" sz="2000" dirty="0">
              <a:solidFill>
                <a:schemeClr val="tx1"/>
              </a:solidFill>
            </a:rPr>
            <a:t>Granularity</a:t>
          </a:r>
        </a:p>
      </dgm:t>
    </dgm:pt>
    <dgm:pt modelId="{5A19FB1B-80D9-4BEA-B8AA-BA2C464C6FE2}" type="parTrans" cxnId="{0A8A07DC-E863-4FC9-9B78-67F88722A5CF}">
      <dgm:prSet/>
      <dgm:spPr/>
      <dgm:t>
        <a:bodyPr/>
        <a:lstStyle/>
        <a:p>
          <a:endParaRPr lang="en-US">
            <a:solidFill>
              <a:schemeClr val="tx1"/>
            </a:solidFill>
          </a:endParaRPr>
        </a:p>
      </dgm:t>
    </dgm:pt>
    <dgm:pt modelId="{A9334D13-4CBB-4E71-8968-DCCB014B669F}" type="sibTrans" cxnId="{0A8A07DC-E863-4FC9-9B78-67F88722A5CF}">
      <dgm:prSet/>
      <dgm:spPr/>
      <dgm:t>
        <a:bodyPr/>
        <a:lstStyle/>
        <a:p>
          <a:endParaRPr lang="en-US">
            <a:solidFill>
              <a:schemeClr val="tx1"/>
            </a:solidFill>
          </a:endParaRPr>
        </a:p>
      </dgm:t>
    </dgm:pt>
    <dgm:pt modelId="{024E6BDA-6E4A-4DD9-B8BE-CA44804F1792}">
      <dgm:prSet custT="1"/>
      <dgm:spPr/>
      <dgm:t>
        <a:bodyPr/>
        <a:lstStyle/>
        <a:p>
          <a:r>
            <a:rPr lang="en-US" sz="2000" dirty="0">
              <a:solidFill>
                <a:schemeClr val="tx1"/>
              </a:solidFill>
            </a:rPr>
            <a:t>Sensitivity</a:t>
          </a:r>
        </a:p>
      </dgm:t>
    </dgm:pt>
    <dgm:pt modelId="{E4F22EE7-6D2A-4CBF-B288-E3C7623A4F0E}" type="parTrans" cxnId="{52245824-5834-4308-A626-B686A56CEC07}">
      <dgm:prSet/>
      <dgm:spPr/>
      <dgm:t>
        <a:bodyPr/>
        <a:lstStyle/>
        <a:p>
          <a:endParaRPr lang="en-US">
            <a:solidFill>
              <a:schemeClr val="tx1"/>
            </a:solidFill>
          </a:endParaRPr>
        </a:p>
      </dgm:t>
    </dgm:pt>
    <dgm:pt modelId="{9FE18196-0220-4FAC-ABA6-17A3601B0A8D}" type="sibTrans" cxnId="{52245824-5834-4308-A626-B686A56CEC07}">
      <dgm:prSet/>
      <dgm:spPr/>
      <dgm:t>
        <a:bodyPr/>
        <a:lstStyle/>
        <a:p>
          <a:endParaRPr lang="en-US">
            <a:solidFill>
              <a:schemeClr val="tx1"/>
            </a:solidFill>
          </a:endParaRPr>
        </a:p>
      </dgm:t>
    </dgm:pt>
    <dgm:pt modelId="{FC179F3D-9E7D-4E4D-8C8D-DA1DB9CF8234}">
      <dgm:prSet custT="1"/>
      <dgm:spPr>
        <a:solidFill>
          <a:srgbClr val="7DAD88">
            <a:hueOff val="0"/>
            <a:satOff val="0"/>
            <a:lumOff val="0"/>
            <a:alphaOff val="0"/>
          </a:srgbClr>
        </a:solidFill>
        <a:ln w="12700" cap="flat" cmpd="sng" algn="ctr">
          <a:solidFill>
            <a:srgbClr val="FFFFFF">
              <a:hueOff val="0"/>
              <a:satOff val="0"/>
              <a:lumOff val="0"/>
              <a:alphaOff val="0"/>
            </a:srgbClr>
          </a:solidFill>
          <a:prstDash val="solid"/>
          <a:miter lim="800000"/>
        </a:ln>
        <a:effectLst/>
      </dgm:spPr>
      <dgm:t>
        <a:bodyPr spcFirstLastPara="0" vert="horz" wrap="square" lIns="76200" tIns="76200" rIns="76200" bIns="76200" numCol="1" spcCol="1270" anchor="ctr" anchorCtr="0"/>
        <a:lstStyle/>
        <a:p>
          <a:pPr marL="0" lvl="0" indent="0" algn="ctr" defTabSz="889000">
            <a:lnSpc>
              <a:spcPct val="90000"/>
            </a:lnSpc>
            <a:spcBef>
              <a:spcPct val="0"/>
            </a:spcBef>
            <a:spcAft>
              <a:spcPct val="35000"/>
            </a:spcAft>
            <a:buNone/>
          </a:pPr>
          <a:r>
            <a:rPr lang="en-US" sz="2000" kern="1200" dirty="0">
              <a:solidFill>
                <a:srgbClr val="000000"/>
              </a:solidFill>
              <a:latin typeface="Avenir Next LT Pro"/>
              <a:ea typeface="+mn-ea"/>
              <a:cs typeface="+mn-cs"/>
            </a:rPr>
            <a:t>Relationship Score</a:t>
          </a:r>
        </a:p>
      </dgm:t>
    </dgm:pt>
    <dgm:pt modelId="{92F6181D-3937-4BFF-BEB8-A66F18A94356}" type="parTrans" cxnId="{DD3FE821-B150-407A-9AC7-82A820D869C1}">
      <dgm:prSet/>
      <dgm:spPr/>
      <dgm:t>
        <a:bodyPr/>
        <a:lstStyle/>
        <a:p>
          <a:endParaRPr lang="en-US"/>
        </a:p>
      </dgm:t>
    </dgm:pt>
    <dgm:pt modelId="{A4ECA34E-541E-4995-9EEF-6D687483DDC4}" type="sibTrans" cxnId="{DD3FE821-B150-407A-9AC7-82A820D869C1}">
      <dgm:prSet/>
      <dgm:spPr/>
      <dgm:t>
        <a:bodyPr/>
        <a:lstStyle/>
        <a:p>
          <a:endParaRPr lang="en-US"/>
        </a:p>
      </dgm:t>
    </dgm:pt>
    <dgm:pt modelId="{151CB1DB-2747-4FEE-BCA2-C8829691429B}">
      <dgm:prSet custT="1"/>
      <dgm:spPr>
        <a:solidFill>
          <a:srgbClr val="FFC000"/>
        </a:solidFill>
        <a:ln w="12700" cap="flat" cmpd="sng" algn="ctr">
          <a:solidFill>
            <a:srgbClr val="FFFFFF">
              <a:hueOff val="0"/>
              <a:satOff val="0"/>
              <a:lumOff val="0"/>
              <a:alphaOff val="0"/>
            </a:srgbClr>
          </a:solidFill>
          <a:prstDash val="solid"/>
          <a:miter lim="800000"/>
        </a:ln>
        <a:effectLst/>
      </dgm:spPr>
      <dgm:t>
        <a:bodyPr spcFirstLastPara="0" vert="horz" wrap="square" lIns="76200" tIns="76200" rIns="76200" bIns="76200" numCol="1" spcCol="1270" anchor="ctr" anchorCtr="0"/>
        <a:lstStyle/>
        <a:p>
          <a:pPr marL="0" lvl="0" indent="0" algn="ctr" defTabSz="889000">
            <a:lnSpc>
              <a:spcPct val="90000"/>
            </a:lnSpc>
            <a:spcBef>
              <a:spcPct val="0"/>
            </a:spcBef>
            <a:spcAft>
              <a:spcPct val="35000"/>
            </a:spcAft>
            <a:buNone/>
          </a:pPr>
          <a:r>
            <a:rPr lang="en-US" sz="2000" kern="1200">
              <a:solidFill>
                <a:srgbClr val="000000"/>
              </a:solidFill>
              <a:latin typeface="Avenir Next LT Pro"/>
              <a:ea typeface="+mn-ea"/>
              <a:cs typeface="+mn-cs"/>
            </a:rPr>
            <a:t>Epidemiological Value</a:t>
          </a:r>
          <a:endParaRPr lang="en-US" sz="2000" kern="1200" dirty="0">
            <a:solidFill>
              <a:srgbClr val="000000"/>
            </a:solidFill>
            <a:latin typeface="Avenir Next LT Pro"/>
            <a:ea typeface="+mn-ea"/>
            <a:cs typeface="+mn-cs"/>
          </a:endParaRPr>
        </a:p>
      </dgm:t>
    </dgm:pt>
    <dgm:pt modelId="{1FE840FB-79B4-4B88-A499-E111CE83CB92}" type="parTrans" cxnId="{1B1C2FA8-B4DF-4787-83CB-35796B54917C}">
      <dgm:prSet/>
      <dgm:spPr/>
      <dgm:t>
        <a:bodyPr/>
        <a:lstStyle/>
        <a:p>
          <a:endParaRPr lang="en-US"/>
        </a:p>
      </dgm:t>
    </dgm:pt>
    <dgm:pt modelId="{17E2F394-EEBF-4785-901D-8B8B86CAFBFE}" type="sibTrans" cxnId="{1B1C2FA8-B4DF-4787-83CB-35796B54917C}">
      <dgm:prSet/>
      <dgm:spPr/>
      <dgm:t>
        <a:bodyPr/>
        <a:lstStyle/>
        <a:p>
          <a:endParaRPr lang="en-US"/>
        </a:p>
      </dgm:t>
    </dgm:pt>
    <dgm:pt modelId="{091573C2-3EA6-4F69-8A35-390CDCDC3BB2}" type="pres">
      <dgm:prSet presAssocID="{5CAC3ABD-5C2C-40D4-B5E6-D0220EE180A1}" presName="diagram" presStyleCnt="0">
        <dgm:presLayoutVars>
          <dgm:dir/>
          <dgm:resizeHandles val="exact"/>
        </dgm:presLayoutVars>
      </dgm:prSet>
      <dgm:spPr/>
    </dgm:pt>
    <dgm:pt modelId="{44832F0F-68D3-4146-ACA1-17584F5BB945}" type="pres">
      <dgm:prSet presAssocID="{DB2DE0EE-3014-405D-9348-8FE18B0AB5E5}" presName="node" presStyleLbl="node1" presStyleIdx="0" presStyleCnt="4">
        <dgm:presLayoutVars>
          <dgm:bulletEnabled val="1"/>
        </dgm:presLayoutVars>
      </dgm:prSet>
      <dgm:spPr/>
    </dgm:pt>
    <dgm:pt modelId="{233EEC46-A1A4-4A99-AE12-C67F008D9464}" type="pres">
      <dgm:prSet presAssocID="{A9334D13-4CBB-4E71-8968-DCCB014B669F}" presName="sibTrans" presStyleCnt="0"/>
      <dgm:spPr/>
    </dgm:pt>
    <dgm:pt modelId="{46A5E493-B739-4CD3-A4D8-8BB41F288EA4}" type="pres">
      <dgm:prSet presAssocID="{024E6BDA-6E4A-4DD9-B8BE-CA44804F1792}" presName="node" presStyleLbl="node1" presStyleIdx="1" presStyleCnt="4">
        <dgm:presLayoutVars>
          <dgm:bulletEnabled val="1"/>
        </dgm:presLayoutVars>
      </dgm:prSet>
      <dgm:spPr/>
    </dgm:pt>
    <dgm:pt modelId="{C5CA9D50-A1EF-4648-9CF8-0AB2AE4A4CE8}" type="pres">
      <dgm:prSet presAssocID="{9FE18196-0220-4FAC-ABA6-17A3601B0A8D}" presName="sibTrans" presStyleCnt="0"/>
      <dgm:spPr/>
    </dgm:pt>
    <dgm:pt modelId="{DF7546BB-0914-4E9B-93B8-508D8015B6BF}" type="pres">
      <dgm:prSet presAssocID="{151CB1DB-2747-4FEE-BCA2-C8829691429B}" presName="node" presStyleLbl="node1" presStyleIdx="2" presStyleCnt="4">
        <dgm:presLayoutVars>
          <dgm:bulletEnabled val="1"/>
        </dgm:presLayoutVars>
      </dgm:prSet>
      <dgm:spPr>
        <a:xfrm>
          <a:off x="554" y="1783524"/>
          <a:ext cx="2162512" cy="1297507"/>
        </a:xfrm>
        <a:prstGeom prst="rect">
          <a:avLst/>
        </a:prstGeom>
      </dgm:spPr>
    </dgm:pt>
    <dgm:pt modelId="{95F2A8A0-E3A7-49AC-9087-967C659BF7CD}" type="pres">
      <dgm:prSet presAssocID="{17E2F394-EEBF-4785-901D-8B8B86CAFBFE}" presName="sibTrans" presStyleCnt="0"/>
      <dgm:spPr/>
    </dgm:pt>
    <dgm:pt modelId="{1B648EBF-79CF-49BC-AC3F-58027B6F38D8}" type="pres">
      <dgm:prSet presAssocID="{FC179F3D-9E7D-4E4D-8C8D-DA1DB9CF8234}" presName="node" presStyleLbl="node1" presStyleIdx="3" presStyleCnt="4">
        <dgm:presLayoutVars>
          <dgm:bulletEnabled val="1"/>
        </dgm:presLayoutVars>
      </dgm:prSet>
      <dgm:spPr>
        <a:xfrm>
          <a:off x="2379318" y="1783524"/>
          <a:ext cx="2162512" cy="1297507"/>
        </a:xfrm>
        <a:prstGeom prst="rect">
          <a:avLst/>
        </a:prstGeom>
      </dgm:spPr>
    </dgm:pt>
  </dgm:ptLst>
  <dgm:cxnLst>
    <dgm:cxn modelId="{DD3FE821-B150-407A-9AC7-82A820D869C1}" srcId="{5CAC3ABD-5C2C-40D4-B5E6-D0220EE180A1}" destId="{FC179F3D-9E7D-4E4D-8C8D-DA1DB9CF8234}" srcOrd="3" destOrd="0" parTransId="{92F6181D-3937-4BFF-BEB8-A66F18A94356}" sibTransId="{A4ECA34E-541E-4995-9EEF-6D687483DDC4}"/>
    <dgm:cxn modelId="{52245824-5834-4308-A626-B686A56CEC07}" srcId="{5CAC3ABD-5C2C-40D4-B5E6-D0220EE180A1}" destId="{024E6BDA-6E4A-4DD9-B8BE-CA44804F1792}" srcOrd="1" destOrd="0" parTransId="{E4F22EE7-6D2A-4CBF-B288-E3C7623A4F0E}" sibTransId="{9FE18196-0220-4FAC-ABA6-17A3601B0A8D}"/>
    <dgm:cxn modelId="{DFBADA64-DB6C-4520-B1BF-8ADBA7724F0D}" type="presOf" srcId="{5CAC3ABD-5C2C-40D4-B5E6-D0220EE180A1}" destId="{091573C2-3EA6-4F69-8A35-390CDCDC3BB2}" srcOrd="0" destOrd="0" presId="urn:microsoft.com/office/officeart/2005/8/layout/default"/>
    <dgm:cxn modelId="{BB5F5C84-C292-4426-9071-EABBEE9E8EF0}" type="presOf" srcId="{FC179F3D-9E7D-4E4D-8C8D-DA1DB9CF8234}" destId="{1B648EBF-79CF-49BC-AC3F-58027B6F38D8}" srcOrd="0" destOrd="0" presId="urn:microsoft.com/office/officeart/2005/8/layout/default"/>
    <dgm:cxn modelId="{32862094-5A3C-499B-8ADB-9AF25B390C6A}" type="presOf" srcId="{151CB1DB-2747-4FEE-BCA2-C8829691429B}" destId="{DF7546BB-0914-4E9B-93B8-508D8015B6BF}" srcOrd="0" destOrd="0" presId="urn:microsoft.com/office/officeart/2005/8/layout/default"/>
    <dgm:cxn modelId="{1B1C2FA8-B4DF-4787-83CB-35796B54917C}" srcId="{5CAC3ABD-5C2C-40D4-B5E6-D0220EE180A1}" destId="{151CB1DB-2747-4FEE-BCA2-C8829691429B}" srcOrd="2" destOrd="0" parTransId="{1FE840FB-79B4-4B88-A499-E111CE83CB92}" sibTransId="{17E2F394-EEBF-4785-901D-8B8B86CAFBFE}"/>
    <dgm:cxn modelId="{0A8A07DC-E863-4FC9-9B78-67F88722A5CF}" srcId="{5CAC3ABD-5C2C-40D4-B5E6-D0220EE180A1}" destId="{DB2DE0EE-3014-405D-9348-8FE18B0AB5E5}" srcOrd="0" destOrd="0" parTransId="{5A19FB1B-80D9-4BEA-B8AA-BA2C464C6FE2}" sibTransId="{A9334D13-4CBB-4E71-8968-DCCB014B669F}"/>
    <dgm:cxn modelId="{1C035EE9-F18E-4FED-8532-60D32DDA2784}" type="presOf" srcId="{DB2DE0EE-3014-405D-9348-8FE18B0AB5E5}" destId="{44832F0F-68D3-4146-ACA1-17584F5BB945}" srcOrd="0" destOrd="0" presId="urn:microsoft.com/office/officeart/2005/8/layout/default"/>
    <dgm:cxn modelId="{ED994BEC-0532-4992-A5CB-F92B18D102F0}" type="presOf" srcId="{024E6BDA-6E4A-4DD9-B8BE-CA44804F1792}" destId="{46A5E493-B739-4CD3-A4D8-8BB41F288EA4}" srcOrd="0" destOrd="0" presId="urn:microsoft.com/office/officeart/2005/8/layout/default"/>
    <dgm:cxn modelId="{D081E5D3-9D6C-4DB6-87BD-814DAA088E75}" type="presParOf" srcId="{091573C2-3EA6-4F69-8A35-390CDCDC3BB2}" destId="{44832F0F-68D3-4146-ACA1-17584F5BB945}" srcOrd="0" destOrd="0" presId="urn:microsoft.com/office/officeart/2005/8/layout/default"/>
    <dgm:cxn modelId="{AF4B89DB-DCE9-4806-B1B4-DAF2D9295554}" type="presParOf" srcId="{091573C2-3EA6-4F69-8A35-390CDCDC3BB2}" destId="{233EEC46-A1A4-4A99-AE12-C67F008D9464}" srcOrd="1" destOrd="0" presId="urn:microsoft.com/office/officeart/2005/8/layout/default"/>
    <dgm:cxn modelId="{8AE4906D-4E06-4A13-997C-19F55A15B301}" type="presParOf" srcId="{091573C2-3EA6-4F69-8A35-390CDCDC3BB2}" destId="{46A5E493-B739-4CD3-A4D8-8BB41F288EA4}" srcOrd="2" destOrd="0" presId="urn:microsoft.com/office/officeart/2005/8/layout/default"/>
    <dgm:cxn modelId="{C3CC72F2-0298-49CC-B77A-90565F84828C}" type="presParOf" srcId="{091573C2-3EA6-4F69-8A35-390CDCDC3BB2}" destId="{C5CA9D50-A1EF-4648-9CF8-0AB2AE4A4CE8}" srcOrd="3" destOrd="0" presId="urn:microsoft.com/office/officeart/2005/8/layout/default"/>
    <dgm:cxn modelId="{D6E0A33C-2295-4D7F-8F74-540D218FD5E6}" type="presParOf" srcId="{091573C2-3EA6-4F69-8A35-390CDCDC3BB2}" destId="{DF7546BB-0914-4E9B-93B8-508D8015B6BF}" srcOrd="4" destOrd="0" presId="urn:microsoft.com/office/officeart/2005/8/layout/default"/>
    <dgm:cxn modelId="{0DCDD09A-6DED-4651-AD8A-360435DA4364}" type="presParOf" srcId="{091573C2-3EA6-4F69-8A35-390CDCDC3BB2}" destId="{95F2A8A0-E3A7-49AC-9087-967C659BF7CD}" srcOrd="5" destOrd="0" presId="urn:microsoft.com/office/officeart/2005/8/layout/default"/>
    <dgm:cxn modelId="{9A870242-7DA9-4D10-9B43-C21F6087864B}" type="presParOf" srcId="{091573C2-3EA6-4F69-8A35-390CDCDC3BB2}" destId="{1B648EBF-79CF-49BC-AC3F-58027B6F38D8}" srcOrd="6"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CAC3ABD-5C2C-40D4-B5E6-D0220EE180A1}" type="doc">
      <dgm:prSet loTypeId="urn:microsoft.com/office/officeart/2005/8/layout/default" loCatId="list" qsTypeId="urn:microsoft.com/office/officeart/2005/8/quickstyle/simple1" qsCatId="simple" csTypeId="urn:microsoft.com/office/officeart/2005/8/colors/accent5_5" csCatId="accent5" phldr="1"/>
      <dgm:spPr/>
      <dgm:t>
        <a:bodyPr/>
        <a:lstStyle/>
        <a:p>
          <a:endParaRPr lang="en-US"/>
        </a:p>
      </dgm:t>
    </dgm:pt>
    <dgm:pt modelId="{D6894AC5-8857-45FA-A038-19B67EBDF85B}">
      <dgm:prSet custT="1"/>
      <dgm:spPr>
        <a:solidFill>
          <a:schemeClr val="accent1">
            <a:lumMod val="75000"/>
            <a:alpha val="63333"/>
          </a:schemeClr>
        </a:solidFill>
      </dgm:spPr>
      <dgm:t>
        <a:bodyPr/>
        <a:lstStyle/>
        <a:p>
          <a:r>
            <a:rPr lang="en-US" sz="2000" dirty="0">
              <a:solidFill>
                <a:schemeClr val="tx1"/>
              </a:solidFill>
              <a:effectLst/>
            </a:rPr>
            <a:t>Relationship  Score</a:t>
          </a:r>
        </a:p>
      </dgm:t>
    </dgm:pt>
    <dgm:pt modelId="{D1089FAA-CDCF-4BAB-9726-5820063E9473}" type="parTrans" cxnId="{3402A3DC-C9A8-4465-B93D-7CDF2E672398}">
      <dgm:prSet/>
      <dgm:spPr/>
      <dgm:t>
        <a:bodyPr/>
        <a:lstStyle/>
        <a:p>
          <a:endParaRPr lang="en-US">
            <a:solidFill>
              <a:schemeClr val="tx1"/>
            </a:solidFill>
          </a:endParaRPr>
        </a:p>
      </dgm:t>
    </dgm:pt>
    <dgm:pt modelId="{1B8D6C79-F344-4EE7-83DF-3134A7815186}" type="sibTrans" cxnId="{3402A3DC-C9A8-4465-B93D-7CDF2E672398}">
      <dgm:prSet/>
      <dgm:spPr/>
      <dgm:t>
        <a:bodyPr/>
        <a:lstStyle/>
        <a:p>
          <a:endParaRPr lang="en-US">
            <a:solidFill>
              <a:schemeClr val="tx1"/>
            </a:solidFill>
          </a:endParaRPr>
        </a:p>
      </dgm:t>
    </dgm:pt>
    <dgm:pt modelId="{ECDD5103-FA6C-4442-8D3F-4FE80D907B00}">
      <dgm:prSet custT="1"/>
      <dgm:spPr/>
      <dgm:t>
        <a:bodyPr/>
        <a:lstStyle/>
        <a:p>
          <a:r>
            <a:rPr lang="en-US" sz="2000" dirty="0">
              <a:solidFill>
                <a:schemeClr val="tx1"/>
              </a:solidFill>
              <a:effectLst/>
            </a:rPr>
            <a:t>Economic Significance</a:t>
          </a:r>
        </a:p>
      </dgm:t>
    </dgm:pt>
    <dgm:pt modelId="{68F97DF7-7A41-4D14-8C6B-241944E1D103}" type="parTrans" cxnId="{9A931C18-076B-4249-904B-4BA44AED8D00}">
      <dgm:prSet/>
      <dgm:spPr/>
      <dgm:t>
        <a:bodyPr/>
        <a:lstStyle/>
        <a:p>
          <a:endParaRPr lang="en-US">
            <a:solidFill>
              <a:schemeClr val="tx1"/>
            </a:solidFill>
          </a:endParaRPr>
        </a:p>
      </dgm:t>
    </dgm:pt>
    <dgm:pt modelId="{9A9E4BE3-9D69-4CE0-B93F-F3EF3C6C68BB}" type="sibTrans" cxnId="{9A931C18-076B-4249-904B-4BA44AED8D00}">
      <dgm:prSet/>
      <dgm:spPr/>
      <dgm:t>
        <a:bodyPr/>
        <a:lstStyle/>
        <a:p>
          <a:endParaRPr lang="en-US">
            <a:solidFill>
              <a:schemeClr val="tx1"/>
            </a:solidFill>
          </a:endParaRPr>
        </a:p>
      </dgm:t>
    </dgm:pt>
    <dgm:pt modelId="{37A5D805-00B2-47D5-AF95-4ED8329D9BFA}">
      <dgm:prSet custT="1"/>
      <dgm:spPr>
        <a:solidFill>
          <a:schemeClr val="accent1">
            <a:lumMod val="75000"/>
            <a:alpha val="76667"/>
          </a:schemeClr>
        </a:solidFill>
      </dgm:spPr>
      <dgm:t>
        <a:bodyPr/>
        <a:lstStyle/>
        <a:p>
          <a:r>
            <a:rPr lang="en-US" sz="2000" dirty="0">
              <a:solidFill>
                <a:schemeClr val="tx1"/>
              </a:solidFill>
              <a:effectLst/>
            </a:rPr>
            <a:t>Sensitivity</a:t>
          </a:r>
        </a:p>
      </dgm:t>
    </dgm:pt>
    <dgm:pt modelId="{A022ED82-775D-4215-91AA-8CFD601DE6AC}" type="sibTrans" cxnId="{E8EA6D48-3A69-4409-A370-08FB78ACB7B3}">
      <dgm:prSet/>
      <dgm:spPr/>
      <dgm:t>
        <a:bodyPr/>
        <a:lstStyle/>
        <a:p>
          <a:endParaRPr lang="en-US">
            <a:solidFill>
              <a:schemeClr val="tx1"/>
            </a:solidFill>
          </a:endParaRPr>
        </a:p>
      </dgm:t>
    </dgm:pt>
    <dgm:pt modelId="{271AB18D-2017-40EE-890D-5D67FC0CDB8A}" type="parTrans" cxnId="{E8EA6D48-3A69-4409-A370-08FB78ACB7B3}">
      <dgm:prSet/>
      <dgm:spPr/>
      <dgm:t>
        <a:bodyPr/>
        <a:lstStyle/>
        <a:p>
          <a:endParaRPr lang="en-US">
            <a:solidFill>
              <a:schemeClr val="tx1"/>
            </a:solidFill>
          </a:endParaRPr>
        </a:p>
      </dgm:t>
    </dgm:pt>
    <dgm:pt modelId="{DB2DE0EE-3014-405D-9348-8FE18B0AB5E5}">
      <dgm:prSet custT="1"/>
      <dgm:spPr>
        <a:solidFill>
          <a:schemeClr val="accent1">
            <a:alpha val="90000"/>
          </a:schemeClr>
        </a:solidFill>
      </dgm:spPr>
      <dgm:t>
        <a:bodyPr/>
        <a:lstStyle/>
        <a:p>
          <a:r>
            <a:rPr lang="en-US" sz="2000" dirty="0">
              <a:solidFill>
                <a:schemeClr val="tx1"/>
              </a:solidFill>
              <a:effectLst/>
            </a:rPr>
            <a:t>Granularity</a:t>
          </a:r>
          <a:endParaRPr lang="en-US" sz="2000" dirty="0">
            <a:solidFill>
              <a:schemeClr val="tx1"/>
            </a:solidFill>
          </a:endParaRPr>
        </a:p>
      </dgm:t>
    </dgm:pt>
    <dgm:pt modelId="{A9334D13-4CBB-4E71-8968-DCCB014B669F}" type="sibTrans" cxnId="{0A8A07DC-E863-4FC9-9B78-67F88722A5CF}">
      <dgm:prSet/>
      <dgm:spPr/>
      <dgm:t>
        <a:bodyPr/>
        <a:lstStyle/>
        <a:p>
          <a:endParaRPr lang="en-US">
            <a:solidFill>
              <a:schemeClr val="tx1"/>
            </a:solidFill>
          </a:endParaRPr>
        </a:p>
      </dgm:t>
    </dgm:pt>
    <dgm:pt modelId="{5A19FB1B-80D9-4BEA-B8AA-BA2C464C6FE2}" type="parTrans" cxnId="{0A8A07DC-E863-4FC9-9B78-67F88722A5CF}">
      <dgm:prSet/>
      <dgm:spPr/>
      <dgm:t>
        <a:bodyPr/>
        <a:lstStyle/>
        <a:p>
          <a:endParaRPr lang="en-US">
            <a:solidFill>
              <a:schemeClr val="tx1"/>
            </a:solidFill>
          </a:endParaRPr>
        </a:p>
      </dgm:t>
    </dgm:pt>
    <dgm:pt modelId="{091573C2-3EA6-4F69-8A35-390CDCDC3BB2}" type="pres">
      <dgm:prSet presAssocID="{5CAC3ABD-5C2C-40D4-B5E6-D0220EE180A1}" presName="diagram" presStyleCnt="0">
        <dgm:presLayoutVars>
          <dgm:dir/>
          <dgm:resizeHandles val="exact"/>
        </dgm:presLayoutVars>
      </dgm:prSet>
      <dgm:spPr/>
    </dgm:pt>
    <dgm:pt modelId="{44832F0F-68D3-4146-ACA1-17584F5BB945}" type="pres">
      <dgm:prSet presAssocID="{DB2DE0EE-3014-405D-9348-8FE18B0AB5E5}" presName="node" presStyleLbl="node1" presStyleIdx="0" presStyleCnt="4">
        <dgm:presLayoutVars>
          <dgm:bulletEnabled val="1"/>
        </dgm:presLayoutVars>
      </dgm:prSet>
      <dgm:spPr/>
    </dgm:pt>
    <dgm:pt modelId="{233EEC46-A1A4-4A99-AE12-C67F008D9464}" type="pres">
      <dgm:prSet presAssocID="{A9334D13-4CBB-4E71-8968-DCCB014B669F}" presName="sibTrans" presStyleCnt="0"/>
      <dgm:spPr/>
    </dgm:pt>
    <dgm:pt modelId="{BA02EB85-B1D9-41FA-9A5D-B7A1F15319F9}" type="pres">
      <dgm:prSet presAssocID="{37A5D805-00B2-47D5-AF95-4ED8329D9BFA}" presName="node" presStyleLbl="node1" presStyleIdx="1" presStyleCnt="4">
        <dgm:presLayoutVars>
          <dgm:bulletEnabled val="1"/>
        </dgm:presLayoutVars>
      </dgm:prSet>
      <dgm:spPr/>
    </dgm:pt>
    <dgm:pt modelId="{E82A2704-7C46-407F-82C8-9BC0DBB87CFF}" type="pres">
      <dgm:prSet presAssocID="{A022ED82-775D-4215-91AA-8CFD601DE6AC}" presName="sibTrans" presStyleCnt="0"/>
      <dgm:spPr/>
    </dgm:pt>
    <dgm:pt modelId="{BD9E9A8E-95BA-471F-86CA-170B70CAF31D}" type="pres">
      <dgm:prSet presAssocID="{D6894AC5-8857-45FA-A038-19B67EBDF85B}" presName="node" presStyleLbl="node1" presStyleIdx="2" presStyleCnt="4">
        <dgm:presLayoutVars>
          <dgm:bulletEnabled val="1"/>
        </dgm:presLayoutVars>
      </dgm:prSet>
      <dgm:spPr/>
    </dgm:pt>
    <dgm:pt modelId="{68CAA2FB-4BD4-4B86-9E1E-1B7D2E94C64E}" type="pres">
      <dgm:prSet presAssocID="{1B8D6C79-F344-4EE7-83DF-3134A7815186}" presName="sibTrans" presStyleCnt="0"/>
      <dgm:spPr/>
    </dgm:pt>
    <dgm:pt modelId="{4B010AA0-A4D4-43B0-9813-56B775D39994}" type="pres">
      <dgm:prSet presAssocID="{ECDD5103-FA6C-4442-8D3F-4FE80D907B00}" presName="node" presStyleLbl="node1" presStyleIdx="3" presStyleCnt="4">
        <dgm:presLayoutVars>
          <dgm:bulletEnabled val="1"/>
        </dgm:presLayoutVars>
      </dgm:prSet>
      <dgm:spPr/>
    </dgm:pt>
  </dgm:ptLst>
  <dgm:cxnLst>
    <dgm:cxn modelId="{9A931C18-076B-4249-904B-4BA44AED8D00}" srcId="{5CAC3ABD-5C2C-40D4-B5E6-D0220EE180A1}" destId="{ECDD5103-FA6C-4442-8D3F-4FE80D907B00}" srcOrd="3" destOrd="0" parTransId="{68F97DF7-7A41-4D14-8C6B-241944E1D103}" sibTransId="{9A9E4BE3-9D69-4CE0-B93F-F3EF3C6C68BB}"/>
    <dgm:cxn modelId="{DFBADA64-DB6C-4520-B1BF-8ADBA7724F0D}" type="presOf" srcId="{5CAC3ABD-5C2C-40D4-B5E6-D0220EE180A1}" destId="{091573C2-3EA6-4F69-8A35-390CDCDC3BB2}" srcOrd="0" destOrd="0" presId="urn:microsoft.com/office/officeart/2005/8/layout/default"/>
    <dgm:cxn modelId="{E8EA6D48-3A69-4409-A370-08FB78ACB7B3}" srcId="{5CAC3ABD-5C2C-40D4-B5E6-D0220EE180A1}" destId="{37A5D805-00B2-47D5-AF95-4ED8329D9BFA}" srcOrd="1" destOrd="0" parTransId="{271AB18D-2017-40EE-890D-5D67FC0CDB8A}" sibTransId="{A022ED82-775D-4215-91AA-8CFD601DE6AC}"/>
    <dgm:cxn modelId="{F1B6D349-4EBA-463D-8B9C-107A961379A4}" type="presOf" srcId="{37A5D805-00B2-47D5-AF95-4ED8329D9BFA}" destId="{BA02EB85-B1D9-41FA-9A5D-B7A1F15319F9}" srcOrd="0" destOrd="0" presId="urn:microsoft.com/office/officeart/2005/8/layout/default"/>
    <dgm:cxn modelId="{32AC35AC-16FB-47DB-ACAD-A0E3F61DD3AB}" type="presOf" srcId="{D6894AC5-8857-45FA-A038-19B67EBDF85B}" destId="{BD9E9A8E-95BA-471F-86CA-170B70CAF31D}" srcOrd="0" destOrd="0" presId="urn:microsoft.com/office/officeart/2005/8/layout/default"/>
    <dgm:cxn modelId="{0A8A07DC-E863-4FC9-9B78-67F88722A5CF}" srcId="{5CAC3ABD-5C2C-40D4-B5E6-D0220EE180A1}" destId="{DB2DE0EE-3014-405D-9348-8FE18B0AB5E5}" srcOrd="0" destOrd="0" parTransId="{5A19FB1B-80D9-4BEA-B8AA-BA2C464C6FE2}" sibTransId="{A9334D13-4CBB-4E71-8968-DCCB014B669F}"/>
    <dgm:cxn modelId="{3402A3DC-C9A8-4465-B93D-7CDF2E672398}" srcId="{5CAC3ABD-5C2C-40D4-B5E6-D0220EE180A1}" destId="{D6894AC5-8857-45FA-A038-19B67EBDF85B}" srcOrd="2" destOrd="0" parTransId="{D1089FAA-CDCF-4BAB-9726-5820063E9473}" sibTransId="{1B8D6C79-F344-4EE7-83DF-3134A7815186}"/>
    <dgm:cxn modelId="{863C78E2-4BD8-4E46-B6E1-3FBA69ACA82C}" type="presOf" srcId="{ECDD5103-FA6C-4442-8D3F-4FE80D907B00}" destId="{4B010AA0-A4D4-43B0-9813-56B775D39994}" srcOrd="0" destOrd="0" presId="urn:microsoft.com/office/officeart/2005/8/layout/default"/>
    <dgm:cxn modelId="{1C035EE9-F18E-4FED-8532-60D32DDA2784}" type="presOf" srcId="{DB2DE0EE-3014-405D-9348-8FE18B0AB5E5}" destId="{44832F0F-68D3-4146-ACA1-17584F5BB945}" srcOrd="0" destOrd="0" presId="urn:microsoft.com/office/officeart/2005/8/layout/default"/>
    <dgm:cxn modelId="{D081E5D3-9D6C-4DB6-87BD-814DAA088E75}" type="presParOf" srcId="{091573C2-3EA6-4F69-8A35-390CDCDC3BB2}" destId="{44832F0F-68D3-4146-ACA1-17584F5BB945}" srcOrd="0" destOrd="0" presId="urn:microsoft.com/office/officeart/2005/8/layout/default"/>
    <dgm:cxn modelId="{AF4B89DB-DCE9-4806-B1B4-DAF2D9295554}" type="presParOf" srcId="{091573C2-3EA6-4F69-8A35-390CDCDC3BB2}" destId="{233EEC46-A1A4-4A99-AE12-C67F008D9464}" srcOrd="1" destOrd="0" presId="urn:microsoft.com/office/officeart/2005/8/layout/default"/>
    <dgm:cxn modelId="{CA1B7A5C-B0B0-4A53-A361-6E8DF0C5629E}" type="presParOf" srcId="{091573C2-3EA6-4F69-8A35-390CDCDC3BB2}" destId="{BA02EB85-B1D9-41FA-9A5D-B7A1F15319F9}" srcOrd="2" destOrd="0" presId="urn:microsoft.com/office/officeart/2005/8/layout/default"/>
    <dgm:cxn modelId="{85F61309-4B5D-4B80-AFE1-AF7864C9FF6F}" type="presParOf" srcId="{091573C2-3EA6-4F69-8A35-390CDCDC3BB2}" destId="{E82A2704-7C46-407F-82C8-9BC0DBB87CFF}" srcOrd="3" destOrd="0" presId="urn:microsoft.com/office/officeart/2005/8/layout/default"/>
    <dgm:cxn modelId="{43E4DB00-949A-4967-9CE4-B910738484FB}" type="presParOf" srcId="{091573C2-3EA6-4F69-8A35-390CDCDC3BB2}" destId="{BD9E9A8E-95BA-471F-86CA-170B70CAF31D}" srcOrd="4" destOrd="0" presId="urn:microsoft.com/office/officeart/2005/8/layout/default"/>
    <dgm:cxn modelId="{9289CEA8-9559-422C-8307-16C4031B3B69}" type="presParOf" srcId="{091573C2-3EA6-4F69-8A35-390CDCDC3BB2}" destId="{68CAA2FB-4BD4-4B86-9E1E-1B7D2E94C64E}" srcOrd="5" destOrd="0" presId="urn:microsoft.com/office/officeart/2005/8/layout/default"/>
    <dgm:cxn modelId="{9A069618-A643-4555-A317-484FA688A7AE}" type="presParOf" srcId="{091573C2-3EA6-4F69-8A35-390CDCDC3BB2}" destId="{4B010AA0-A4D4-43B0-9813-56B775D39994}" srcOrd="6" destOrd="0" presId="urn:microsoft.com/office/officeart/2005/8/layout/default"/>
  </dgm:cxnLst>
  <dgm:bg/>
  <dgm:whole/>
  <dgm:extLst>
    <a:ext uri="http://schemas.microsoft.com/office/drawing/2008/diagram">
      <dsp:dataModelExt xmlns:dsp="http://schemas.microsoft.com/office/drawing/2008/diagram" relId="rId11" minVer="http://schemas.openxmlformats.org/drawingml/2006/diagram"/>
    </a:ext>
    <a:ext uri="{C62137D5-CB1D-491B-B009-E17868A290BF}">
      <dgm14:recolorImg xmlns:dgm14="http://schemas.microsoft.com/office/drawing/2010/diagram" val="1"/>
    </a:ext>
  </dgm:extLst>
</dgm:dataModel>
</file>

<file path=ppt/diagrams/data4.xml><?xml version="1.0" encoding="utf-8"?>
<dgm:dataModel xmlns:dgm="http://schemas.openxmlformats.org/drawingml/2006/diagram" xmlns:a="http://schemas.openxmlformats.org/drawingml/2006/main">
  <dgm:ptLst>
    <dgm:pt modelId="{86EAFB7C-95D5-4D72-BF47-1DF09C8DBF30}"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220D94FA-EB16-4901-8F6A-C9F6606C3CD0}">
      <dgm:prSet/>
      <dgm:spPr/>
      <dgm:t>
        <a:bodyPr/>
        <a:lstStyle/>
        <a:p>
          <a:r>
            <a:rPr lang="en-US" b="0" i="0" dirty="0"/>
            <a:t>As the system gains more users and handles datasets, optimize its performance and scalability to maintain responsiveness and reliability over undiscovered domains.</a:t>
          </a:r>
          <a:endParaRPr lang="en-US" dirty="0"/>
        </a:p>
      </dgm:t>
    </dgm:pt>
    <dgm:pt modelId="{6E85B500-4DCF-4622-AD5E-5D56164083ED}" type="parTrans" cxnId="{E60BBD73-6266-442A-8F9B-8A46ABDA042D}">
      <dgm:prSet/>
      <dgm:spPr/>
      <dgm:t>
        <a:bodyPr/>
        <a:lstStyle/>
        <a:p>
          <a:endParaRPr lang="en-US"/>
        </a:p>
      </dgm:t>
    </dgm:pt>
    <dgm:pt modelId="{72822B19-11FD-492A-8501-ECBF23D867E1}" type="sibTrans" cxnId="{E60BBD73-6266-442A-8F9B-8A46ABDA042D}">
      <dgm:prSet/>
      <dgm:spPr/>
      <dgm:t>
        <a:bodyPr/>
        <a:lstStyle/>
        <a:p>
          <a:endParaRPr lang="en-US"/>
        </a:p>
      </dgm:t>
    </dgm:pt>
    <dgm:pt modelId="{4B83CF09-B846-4509-A730-9F8818028C7D}">
      <dgm:prSet/>
      <dgm:spPr/>
      <dgm:t>
        <a:bodyPr/>
        <a:lstStyle/>
        <a:p>
          <a:r>
            <a:rPr lang="en-US" b="0" i="0" dirty="0"/>
            <a:t>Enhance the scoring model by incorporating advanced machine learning techniques, including natural language processing (NLP) for text-based datasets and domain-specific algorithms.</a:t>
          </a:r>
          <a:endParaRPr lang="en-US" dirty="0"/>
        </a:p>
      </dgm:t>
    </dgm:pt>
    <dgm:pt modelId="{16C44BB2-87C0-44D9-845C-F484E9BEB468}" type="parTrans" cxnId="{E14258F5-A69B-4066-85CE-BEAC13505671}">
      <dgm:prSet/>
      <dgm:spPr/>
      <dgm:t>
        <a:bodyPr/>
        <a:lstStyle/>
        <a:p>
          <a:endParaRPr lang="en-US"/>
        </a:p>
      </dgm:t>
    </dgm:pt>
    <dgm:pt modelId="{3774E8DC-72F7-4DB9-AB23-B48A8C910F75}" type="sibTrans" cxnId="{E14258F5-A69B-4066-85CE-BEAC13505671}">
      <dgm:prSet/>
      <dgm:spPr/>
      <dgm:t>
        <a:bodyPr/>
        <a:lstStyle/>
        <a:p>
          <a:endParaRPr lang="en-US"/>
        </a:p>
      </dgm:t>
    </dgm:pt>
    <dgm:pt modelId="{371E64D5-0A00-4349-A2C7-505DA9633D38}">
      <dgm:prSet/>
      <dgm:spPr/>
      <dgm:t>
        <a:bodyPr/>
        <a:lstStyle/>
        <a:p>
          <a:r>
            <a:rPr lang="en-US" b="0" i="0" dirty="0"/>
            <a:t>Periodically benchmark the scoring system against external benchmarks or datasets to validate its performance and accuracy.</a:t>
          </a:r>
          <a:endParaRPr lang="en-US" dirty="0"/>
        </a:p>
      </dgm:t>
    </dgm:pt>
    <dgm:pt modelId="{A53B6686-DBAE-49D3-B9FE-3AE5231B957D}" type="parTrans" cxnId="{420884B6-A4DE-4861-81EB-311E4C6DBA6C}">
      <dgm:prSet/>
      <dgm:spPr/>
      <dgm:t>
        <a:bodyPr/>
        <a:lstStyle/>
        <a:p>
          <a:endParaRPr lang="en-US"/>
        </a:p>
      </dgm:t>
    </dgm:pt>
    <dgm:pt modelId="{F51B617A-D020-48E4-A99E-F45797016076}" type="sibTrans" cxnId="{420884B6-A4DE-4861-81EB-311E4C6DBA6C}">
      <dgm:prSet/>
      <dgm:spPr/>
      <dgm:t>
        <a:bodyPr/>
        <a:lstStyle/>
        <a:p>
          <a:endParaRPr lang="en-US"/>
        </a:p>
      </dgm:t>
    </dgm:pt>
    <dgm:pt modelId="{D61E982E-30ED-4C76-A0CE-0B4F33CE04CC}" type="pres">
      <dgm:prSet presAssocID="{86EAFB7C-95D5-4D72-BF47-1DF09C8DBF30}" presName="root" presStyleCnt="0">
        <dgm:presLayoutVars>
          <dgm:dir/>
          <dgm:resizeHandles val="exact"/>
        </dgm:presLayoutVars>
      </dgm:prSet>
      <dgm:spPr/>
    </dgm:pt>
    <dgm:pt modelId="{49E2B39F-702C-44F3-8DAF-8D197501B80C}" type="pres">
      <dgm:prSet presAssocID="{220D94FA-EB16-4901-8F6A-C9F6606C3CD0}" presName="compNode" presStyleCnt="0"/>
      <dgm:spPr/>
    </dgm:pt>
    <dgm:pt modelId="{E45703C5-DCA6-4130-AD65-ABCE17713554}" type="pres">
      <dgm:prSet presAssocID="{220D94FA-EB16-4901-8F6A-C9F6606C3CD0}" presName="bgRect" presStyleLbl="bgShp" presStyleIdx="0" presStyleCnt="3"/>
      <dgm:spPr/>
    </dgm:pt>
    <dgm:pt modelId="{CE41C7F6-6BDD-4F58-BC8D-51ABC005EE1F}" type="pres">
      <dgm:prSet presAssocID="{220D94FA-EB16-4901-8F6A-C9F6606C3CD0}"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resentation with Checklist"/>
        </a:ext>
      </dgm:extLst>
    </dgm:pt>
    <dgm:pt modelId="{44CEE5EF-DF4C-4E1C-9794-2F750BCE35AF}" type="pres">
      <dgm:prSet presAssocID="{220D94FA-EB16-4901-8F6A-C9F6606C3CD0}" presName="spaceRect" presStyleCnt="0"/>
      <dgm:spPr/>
    </dgm:pt>
    <dgm:pt modelId="{663B6228-6811-4F0D-92A8-56DA996B3119}" type="pres">
      <dgm:prSet presAssocID="{220D94FA-EB16-4901-8F6A-C9F6606C3CD0}" presName="parTx" presStyleLbl="revTx" presStyleIdx="0" presStyleCnt="3">
        <dgm:presLayoutVars>
          <dgm:chMax val="0"/>
          <dgm:chPref val="0"/>
        </dgm:presLayoutVars>
      </dgm:prSet>
      <dgm:spPr/>
    </dgm:pt>
    <dgm:pt modelId="{8A4F98C9-7EDF-4917-8EBB-3AAC3C59C88A}" type="pres">
      <dgm:prSet presAssocID="{72822B19-11FD-492A-8501-ECBF23D867E1}" presName="sibTrans" presStyleCnt="0"/>
      <dgm:spPr/>
    </dgm:pt>
    <dgm:pt modelId="{0C29F75E-42F8-4231-86A7-8D10F7517011}" type="pres">
      <dgm:prSet presAssocID="{4B83CF09-B846-4509-A730-9F8818028C7D}" presName="compNode" presStyleCnt="0"/>
      <dgm:spPr/>
    </dgm:pt>
    <dgm:pt modelId="{AB234D7A-D535-4CFD-835E-532021DB4E53}" type="pres">
      <dgm:prSet presAssocID="{4B83CF09-B846-4509-A730-9F8818028C7D}" presName="bgRect" presStyleLbl="bgShp" presStyleIdx="1" presStyleCnt="3"/>
      <dgm:spPr/>
    </dgm:pt>
    <dgm:pt modelId="{8ABD2683-1F6D-42A3-A7F8-1E63956E9E68}" type="pres">
      <dgm:prSet presAssocID="{4B83CF09-B846-4509-A730-9F8818028C7D}"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Gears"/>
        </a:ext>
      </dgm:extLst>
    </dgm:pt>
    <dgm:pt modelId="{00634F44-17E0-4087-BD6C-B61F3486F595}" type="pres">
      <dgm:prSet presAssocID="{4B83CF09-B846-4509-A730-9F8818028C7D}" presName="spaceRect" presStyleCnt="0"/>
      <dgm:spPr/>
    </dgm:pt>
    <dgm:pt modelId="{9D983BB5-7730-431B-A7B4-6515DF6D0E61}" type="pres">
      <dgm:prSet presAssocID="{4B83CF09-B846-4509-A730-9F8818028C7D}" presName="parTx" presStyleLbl="revTx" presStyleIdx="1" presStyleCnt="3">
        <dgm:presLayoutVars>
          <dgm:chMax val="0"/>
          <dgm:chPref val="0"/>
        </dgm:presLayoutVars>
      </dgm:prSet>
      <dgm:spPr/>
    </dgm:pt>
    <dgm:pt modelId="{B1DC1BF5-A4C4-4795-8F2C-8DA6D5078916}" type="pres">
      <dgm:prSet presAssocID="{3774E8DC-72F7-4DB9-AB23-B48A8C910F75}" presName="sibTrans" presStyleCnt="0"/>
      <dgm:spPr/>
    </dgm:pt>
    <dgm:pt modelId="{C24E14E7-FF42-4792-A860-B43E939BFCCC}" type="pres">
      <dgm:prSet presAssocID="{371E64D5-0A00-4349-A2C7-505DA9633D38}" presName="compNode" presStyleCnt="0"/>
      <dgm:spPr/>
    </dgm:pt>
    <dgm:pt modelId="{084C2A37-D0FB-4AD0-BE9C-2B9A5F86E57E}" type="pres">
      <dgm:prSet presAssocID="{371E64D5-0A00-4349-A2C7-505DA9633D38}" presName="bgRect" presStyleLbl="bgShp" presStyleIdx="2" presStyleCnt="3"/>
      <dgm:spPr/>
    </dgm:pt>
    <dgm:pt modelId="{47DCBE62-33DA-4F0F-9160-82EB71367841}" type="pres">
      <dgm:prSet presAssocID="{371E64D5-0A00-4349-A2C7-505DA9633D38}"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atabase"/>
        </a:ext>
      </dgm:extLst>
    </dgm:pt>
    <dgm:pt modelId="{31D83737-ACB9-4687-9E78-383F5ACD4075}" type="pres">
      <dgm:prSet presAssocID="{371E64D5-0A00-4349-A2C7-505DA9633D38}" presName="spaceRect" presStyleCnt="0"/>
      <dgm:spPr/>
    </dgm:pt>
    <dgm:pt modelId="{C03D517C-609B-4D21-B817-9A13B7E575C9}" type="pres">
      <dgm:prSet presAssocID="{371E64D5-0A00-4349-A2C7-505DA9633D38}" presName="parTx" presStyleLbl="revTx" presStyleIdx="2" presStyleCnt="3">
        <dgm:presLayoutVars>
          <dgm:chMax val="0"/>
          <dgm:chPref val="0"/>
        </dgm:presLayoutVars>
      </dgm:prSet>
      <dgm:spPr/>
    </dgm:pt>
  </dgm:ptLst>
  <dgm:cxnLst>
    <dgm:cxn modelId="{9F8AD95B-0BF9-4E61-9444-204D18261A86}" type="presOf" srcId="{371E64D5-0A00-4349-A2C7-505DA9633D38}" destId="{C03D517C-609B-4D21-B817-9A13B7E575C9}" srcOrd="0" destOrd="0" presId="urn:microsoft.com/office/officeart/2018/2/layout/IconVerticalSolidList"/>
    <dgm:cxn modelId="{E60BBD73-6266-442A-8F9B-8A46ABDA042D}" srcId="{86EAFB7C-95D5-4D72-BF47-1DF09C8DBF30}" destId="{220D94FA-EB16-4901-8F6A-C9F6606C3CD0}" srcOrd="0" destOrd="0" parTransId="{6E85B500-4DCF-4622-AD5E-5D56164083ED}" sibTransId="{72822B19-11FD-492A-8501-ECBF23D867E1}"/>
    <dgm:cxn modelId="{420884B6-A4DE-4861-81EB-311E4C6DBA6C}" srcId="{86EAFB7C-95D5-4D72-BF47-1DF09C8DBF30}" destId="{371E64D5-0A00-4349-A2C7-505DA9633D38}" srcOrd="2" destOrd="0" parTransId="{A53B6686-DBAE-49D3-B9FE-3AE5231B957D}" sibTransId="{F51B617A-D020-48E4-A99E-F45797016076}"/>
    <dgm:cxn modelId="{9815AAC8-2FC2-4A67-8E0F-A9B82FA8FFD1}" type="presOf" srcId="{220D94FA-EB16-4901-8F6A-C9F6606C3CD0}" destId="{663B6228-6811-4F0D-92A8-56DA996B3119}" srcOrd="0" destOrd="0" presId="urn:microsoft.com/office/officeart/2018/2/layout/IconVerticalSolidList"/>
    <dgm:cxn modelId="{01EF47E7-28B9-4FD3-838B-6FFF88136886}" type="presOf" srcId="{4B83CF09-B846-4509-A730-9F8818028C7D}" destId="{9D983BB5-7730-431B-A7B4-6515DF6D0E61}" srcOrd="0" destOrd="0" presId="urn:microsoft.com/office/officeart/2018/2/layout/IconVerticalSolidList"/>
    <dgm:cxn modelId="{39C462ED-2520-4309-BD1F-C3440315B292}" type="presOf" srcId="{86EAFB7C-95D5-4D72-BF47-1DF09C8DBF30}" destId="{D61E982E-30ED-4C76-A0CE-0B4F33CE04CC}" srcOrd="0" destOrd="0" presId="urn:microsoft.com/office/officeart/2018/2/layout/IconVerticalSolidList"/>
    <dgm:cxn modelId="{E14258F5-A69B-4066-85CE-BEAC13505671}" srcId="{86EAFB7C-95D5-4D72-BF47-1DF09C8DBF30}" destId="{4B83CF09-B846-4509-A730-9F8818028C7D}" srcOrd="1" destOrd="0" parTransId="{16C44BB2-87C0-44D9-845C-F484E9BEB468}" sibTransId="{3774E8DC-72F7-4DB9-AB23-B48A8C910F75}"/>
    <dgm:cxn modelId="{709088E9-EC35-4DC4-8584-8C23653F5B9E}" type="presParOf" srcId="{D61E982E-30ED-4C76-A0CE-0B4F33CE04CC}" destId="{49E2B39F-702C-44F3-8DAF-8D197501B80C}" srcOrd="0" destOrd="0" presId="urn:microsoft.com/office/officeart/2018/2/layout/IconVerticalSolidList"/>
    <dgm:cxn modelId="{627CDF0F-526A-4767-87B2-A9941C4EC757}" type="presParOf" srcId="{49E2B39F-702C-44F3-8DAF-8D197501B80C}" destId="{E45703C5-DCA6-4130-AD65-ABCE17713554}" srcOrd="0" destOrd="0" presId="urn:microsoft.com/office/officeart/2018/2/layout/IconVerticalSolidList"/>
    <dgm:cxn modelId="{0C2DD85D-2994-4FB5-AECD-B12AAAD643F5}" type="presParOf" srcId="{49E2B39F-702C-44F3-8DAF-8D197501B80C}" destId="{CE41C7F6-6BDD-4F58-BC8D-51ABC005EE1F}" srcOrd="1" destOrd="0" presId="urn:microsoft.com/office/officeart/2018/2/layout/IconVerticalSolidList"/>
    <dgm:cxn modelId="{6F8BF501-6C7D-4EAF-A6C4-A127D4A72700}" type="presParOf" srcId="{49E2B39F-702C-44F3-8DAF-8D197501B80C}" destId="{44CEE5EF-DF4C-4E1C-9794-2F750BCE35AF}" srcOrd="2" destOrd="0" presId="urn:microsoft.com/office/officeart/2018/2/layout/IconVerticalSolidList"/>
    <dgm:cxn modelId="{CC14755A-9BAB-4536-AAE8-0D5E081DBB42}" type="presParOf" srcId="{49E2B39F-702C-44F3-8DAF-8D197501B80C}" destId="{663B6228-6811-4F0D-92A8-56DA996B3119}" srcOrd="3" destOrd="0" presId="urn:microsoft.com/office/officeart/2018/2/layout/IconVerticalSolidList"/>
    <dgm:cxn modelId="{3A2A2735-397E-4A44-9ACF-E4079FBDB7B4}" type="presParOf" srcId="{D61E982E-30ED-4C76-A0CE-0B4F33CE04CC}" destId="{8A4F98C9-7EDF-4917-8EBB-3AAC3C59C88A}" srcOrd="1" destOrd="0" presId="urn:microsoft.com/office/officeart/2018/2/layout/IconVerticalSolidList"/>
    <dgm:cxn modelId="{FF7ACF5A-ABEE-49F3-BC3B-E5C49BF44E76}" type="presParOf" srcId="{D61E982E-30ED-4C76-A0CE-0B4F33CE04CC}" destId="{0C29F75E-42F8-4231-86A7-8D10F7517011}" srcOrd="2" destOrd="0" presId="urn:microsoft.com/office/officeart/2018/2/layout/IconVerticalSolidList"/>
    <dgm:cxn modelId="{7E58F65E-8D5D-4F0E-A92A-D8FAB7C143BE}" type="presParOf" srcId="{0C29F75E-42F8-4231-86A7-8D10F7517011}" destId="{AB234D7A-D535-4CFD-835E-532021DB4E53}" srcOrd="0" destOrd="0" presId="urn:microsoft.com/office/officeart/2018/2/layout/IconVerticalSolidList"/>
    <dgm:cxn modelId="{5F808BEC-837E-4217-9968-B4D4874E76D7}" type="presParOf" srcId="{0C29F75E-42F8-4231-86A7-8D10F7517011}" destId="{8ABD2683-1F6D-42A3-A7F8-1E63956E9E68}" srcOrd="1" destOrd="0" presId="urn:microsoft.com/office/officeart/2018/2/layout/IconVerticalSolidList"/>
    <dgm:cxn modelId="{DDE28F74-F10C-4E88-89D1-2A1D3348C4EB}" type="presParOf" srcId="{0C29F75E-42F8-4231-86A7-8D10F7517011}" destId="{00634F44-17E0-4087-BD6C-B61F3486F595}" srcOrd="2" destOrd="0" presId="urn:microsoft.com/office/officeart/2018/2/layout/IconVerticalSolidList"/>
    <dgm:cxn modelId="{C6C989CE-7F0D-403B-9DD8-EA0AD924B10A}" type="presParOf" srcId="{0C29F75E-42F8-4231-86A7-8D10F7517011}" destId="{9D983BB5-7730-431B-A7B4-6515DF6D0E61}" srcOrd="3" destOrd="0" presId="urn:microsoft.com/office/officeart/2018/2/layout/IconVerticalSolidList"/>
    <dgm:cxn modelId="{56D03556-7373-4476-8B40-D3F983F2399C}" type="presParOf" srcId="{D61E982E-30ED-4C76-A0CE-0B4F33CE04CC}" destId="{B1DC1BF5-A4C4-4795-8F2C-8DA6D5078916}" srcOrd="3" destOrd="0" presId="urn:microsoft.com/office/officeart/2018/2/layout/IconVerticalSolidList"/>
    <dgm:cxn modelId="{B63A092D-721D-492C-A670-2CB6602DB84D}" type="presParOf" srcId="{D61E982E-30ED-4C76-A0CE-0B4F33CE04CC}" destId="{C24E14E7-FF42-4792-A860-B43E939BFCCC}" srcOrd="4" destOrd="0" presId="urn:microsoft.com/office/officeart/2018/2/layout/IconVerticalSolidList"/>
    <dgm:cxn modelId="{84B54DD3-57E5-419B-B9EB-42A7C81F5999}" type="presParOf" srcId="{C24E14E7-FF42-4792-A860-B43E939BFCCC}" destId="{084C2A37-D0FB-4AD0-BE9C-2B9A5F86E57E}" srcOrd="0" destOrd="0" presId="urn:microsoft.com/office/officeart/2018/2/layout/IconVerticalSolidList"/>
    <dgm:cxn modelId="{FAB36748-0C9A-42A9-A62F-D230C0DA3227}" type="presParOf" srcId="{C24E14E7-FF42-4792-A860-B43E939BFCCC}" destId="{47DCBE62-33DA-4F0F-9160-82EB71367841}" srcOrd="1" destOrd="0" presId="urn:microsoft.com/office/officeart/2018/2/layout/IconVerticalSolidList"/>
    <dgm:cxn modelId="{E7457A0D-75D8-445B-A90A-FBE2B68A7865}" type="presParOf" srcId="{C24E14E7-FF42-4792-A860-B43E939BFCCC}" destId="{31D83737-ACB9-4687-9E78-383F5ACD4075}" srcOrd="2" destOrd="0" presId="urn:microsoft.com/office/officeart/2018/2/layout/IconVerticalSolidList"/>
    <dgm:cxn modelId="{D62B67D0-1C50-45E5-9BA6-EF97C5B49C56}" type="presParOf" srcId="{C24E14E7-FF42-4792-A860-B43E939BFCCC}" destId="{C03D517C-609B-4D21-B817-9A13B7E575C9}"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9DB3397-1B6A-4DF1-BC98-E200D906D630}">
      <dsp:nvSpPr>
        <dsp:cNvPr id="0" name=""/>
        <dsp:cNvSpPr/>
      </dsp:nvSpPr>
      <dsp:spPr>
        <a:xfrm flipH="1" flipV="1">
          <a:off x="5189226" y="2203333"/>
          <a:ext cx="677408" cy="648547"/>
        </a:xfrm>
        <a:prstGeom prst="line">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1602C68-8DB7-45AF-8165-AA3F62BEC1B8}">
      <dsp:nvSpPr>
        <dsp:cNvPr id="0" name=""/>
        <dsp:cNvSpPr/>
      </dsp:nvSpPr>
      <dsp:spPr>
        <a:xfrm flipV="1">
          <a:off x="3960165" y="2832744"/>
          <a:ext cx="44230" cy="414910"/>
        </a:xfrm>
        <a:prstGeom prst="line">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AF84AA8-4C66-46F0-A2B0-B1426A5F0A26}">
      <dsp:nvSpPr>
        <dsp:cNvPr id="0" name=""/>
        <dsp:cNvSpPr/>
      </dsp:nvSpPr>
      <dsp:spPr>
        <a:xfrm flipV="1">
          <a:off x="2362446" y="2374101"/>
          <a:ext cx="561131" cy="534988"/>
        </a:xfrm>
        <a:prstGeom prst="line">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2EFE7C1-098B-448A-AF89-9469A2C33AFE}">
      <dsp:nvSpPr>
        <dsp:cNvPr id="0" name=""/>
        <dsp:cNvSpPr/>
      </dsp:nvSpPr>
      <dsp:spPr>
        <a:xfrm flipH="1" flipV="1">
          <a:off x="2296468" y="1016674"/>
          <a:ext cx="446549" cy="418558"/>
        </a:xfrm>
        <a:prstGeom prst="line">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AC07CBF-83BF-4932-863D-81528C85317F}">
      <dsp:nvSpPr>
        <dsp:cNvPr id="0" name=""/>
        <dsp:cNvSpPr/>
      </dsp:nvSpPr>
      <dsp:spPr>
        <a:xfrm flipV="1">
          <a:off x="5303716" y="963258"/>
          <a:ext cx="592897" cy="412240"/>
        </a:xfrm>
        <a:prstGeom prst="line">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580C540-E09C-40B6-83F3-874B2C1135EF}">
      <dsp:nvSpPr>
        <dsp:cNvPr id="0" name=""/>
        <dsp:cNvSpPr/>
      </dsp:nvSpPr>
      <dsp:spPr>
        <a:xfrm>
          <a:off x="2747437" y="707953"/>
          <a:ext cx="2549714" cy="2056900"/>
        </a:xfrm>
        <a:prstGeom prst="ellipse">
          <a:avLst/>
        </a:prstGeom>
        <a:blipFill rotWithShape="1">
          <a:blip xmlns:r="http://schemas.openxmlformats.org/officeDocument/2006/relationships" r:embed="rId1">
            <a:duotone>
              <a:prstClr val="black"/>
              <a:schemeClr val="accent1">
                <a:lumMod val="20000"/>
                <a:lumOff val="80000"/>
                <a:tint val="45000"/>
                <a:satMod val="400000"/>
              </a:schemeClr>
            </a:duotone>
          </a:blip>
          <a:srcRect/>
          <a:stretch>
            <a:fillRect l="-23000" r="-23000"/>
          </a:stretch>
        </a:blipFill>
        <a:ln>
          <a:noFill/>
        </a:ln>
        <a:effectLst>
          <a:outerShdw blurRad="63500" sx="102000" sy="102000" algn="ctr" rotWithShape="0">
            <a:prstClr val="black">
              <a:alpha val="40000"/>
            </a:prstClr>
          </a:outerShdw>
        </a:effectLst>
      </dsp:spPr>
      <dsp:style>
        <a:lnRef idx="0">
          <a:scrgbClr r="0" g="0" b="0"/>
        </a:lnRef>
        <a:fillRef idx="1">
          <a:scrgbClr r="0" g="0" b="0"/>
        </a:fillRef>
        <a:effectRef idx="3">
          <a:scrgbClr r="0" g="0" b="0"/>
        </a:effectRef>
        <a:fontRef idx="minor"/>
      </dsp:style>
    </dsp:sp>
    <dsp:sp modelId="{BD04C6D1-8DA7-493F-BAB0-B22DB9FF8D92}">
      <dsp:nvSpPr>
        <dsp:cNvPr id="0" name=""/>
        <dsp:cNvSpPr/>
      </dsp:nvSpPr>
      <dsp:spPr>
        <a:xfrm>
          <a:off x="2277166" y="167116"/>
          <a:ext cx="3417951" cy="193287"/>
        </a:xfrm>
        <a:prstGeom prst="rect">
          <a:avLst/>
        </a:prstGeom>
        <a:noFill/>
        <a:ln>
          <a:noFill/>
        </a:ln>
        <a:effectLst>
          <a:outerShdw blurRad="57150" dist="19050" dir="5400000" algn="ctr" rotWithShape="0">
            <a:srgbClr val="000000">
              <a:alpha val="63000"/>
            </a:srgbClr>
          </a:outerShdw>
        </a:effectLst>
        <a:sp3d/>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b" anchorCtr="0">
          <a:noAutofit/>
        </a:bodyPr>
        <a:lstStyle/>
        <a:p>
          <a:pPr marL="0" lvl="0" indent="0" algn="ctr" defTabSz="1955800">
            <a:lnSpc>
              <a:spcPct val="90000"/>
            </a:lnSpc>
            <a:spcBef>
              <a:spcPct val="0"/>
            </a:spcBef>
            <a:spcAft>
              <a:spcPct val="35000"/>
            </a:spcAft>
            <a:buNone/>
          </a:pPr>
          <a:r>
            <a:rPr lang="en-US" sz="4400" kern="1200" spc="-50" baseline="0" dirty="0">
              <a:solidFill>
                <a:schemeClr val="tx1"/>
              </a:solidFill>
              <a:latin typeface="+mj-lt"/>
              <a:ea typeface="+mj-ea"/>
              <a:cs typeface="+mj-cs"/>
            </a:rPr>
            <a:t>Catalog</a:t>
          </a:r>
          <a:r>
            <a:rPr lang="en-US" sz="3200" b="0" kern="1200" cap="none" spc="0" dirty="0">
              <a:ln w="0"/>
              <a:solidFill>
                <a:schemeClr val="accent1"/>
              </a:solidFill>
              <a:effectLst>
                <a:outerShdw blurRad="38100" dist="25400" dir="5400000" algn="ctr" rotWithShape="0">
                  <a:srgbClr val="6E747A">
                    <a:alpha val="43000"/>
                  </a:srgbClr>
                </a:outerShdw>
              </a:effectLst>
            </a:rPr>
            <a:t> </a:t>
          </a:r>
          <a:r>
            <a:rPr lang="en-US" sz="4400" kern="1200" spc="-50" baseline="0" dirty="0">
              <a:solidFill>
                <a:schemeClr val="tx1"/>
              </a:solidFill>
              <a:latin typeface="+mj-lt"/>
              <a:ea typeface="+mj-ea"/>
              <a:cs typeface="+mj-cs"/>
            </a:rPr>
            <a:t>Dilemmas</a:t>
          </a:r>
        </a:p>
      </dsp:txBody>
      <dsp:txXfrm>
        <a:off x="2277166" y="167116"/>
        <a:ext cx="3417951" cy="193287"/>
      </dsp:txXfrm>
    </dsp:sp>
    <dsp:sp modelId="{F97CEE03-E227-4C58-814B-37BAB547AB6E}">
      <dsp:nvSpPr>
        <dsp:cNvPr id="0" name=""/>
        <dsp:cNvSpPr/>
      </dsp:nvSpPr>
      <dsp:spPr>
        <a:xfrm>
          <a:off x="736288" y="107276"/>
          <a:ext cx="1599734" cy="1405483"/>
        </a:xfrm>
        <a:prstGeom prst="ellipse">
          <a:avLst/>
        </a:prstGeom>
        <a:blipFill rotWithShape="1">
          <a:blip xmlns:r="http://schemas.openxmlformats.org/officeDocument/2006/relationships" r:embed="rId2"/>
          <a:srcRect/>
          <a:stretch>
            <a:fillRect l="-15000" r="-15000"/>
          </a:stretch>
        </a:blipFill>
        <a:ln>
          <a:solidFill>
            <a:schemeClr val="tx1"/>
          </a:solidFill>
        </a:ln>
        <a:effectLst>
          <a:outerShdw blurRad="57150" dist="19050" dir="5400000" algn="ctr" rotWithShape="0">
            <a:srgbClr val="000000">
              <a:alpha val="63000"/>
            </a:srgbClr>
          </a:outerShdw>
        </a:effectLst>
      </dsp:spPr>
      <dsp:style>
        <a:lnRef idx="0">
          <a:scrgbClr r="0" g="0" b="0"/>
        </a:lnRef>
        <a:fillRef idx="1">
          <a:scrgbClr r="0" g="0" b="0"/>
        </a:fillRef>
        <a:effectRef idx="3">
          <a:scrgbClr r="0" g="0" b="0"/>
        </a:effectRef>
        <a:fontRef idx="minor"/>
      </dsp:style>
    </dsp:sp>
    <dsp:sp modelId="{20517C16-7771-4604-8AEF-907BF62D819D}">
      <dsp:nvSpPr>
        <dsp:cNvPr id="0" name=""/>
        <dsp:cNvSpPr/>
      </dsp:nvSpPr>
      <dsp:spPr>
        <a:xfrm>
          <a:off x="0" y="1287001"/>
          <a:ext cx="1557912" cy="7077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0" rIns="83820" bIns="0" numCol="1" spcCol="1270" anchor="ctr" anchorCtr="0">
          <a:noAutofit/>
        </a:bodyPr>
        <a:lstStyle/>
        <a:p>
          <a:pPr marL="0" lvl="0" indent="0" algn="l" defTabSz="977900">
            <a:lnSpc>
              <a:spcPct val="90000"/>
            </a:lnSpc>
            <a:spcBef>
              <a:spcPct val="0"/>
            </a:spcBef>
            <a:spcAft>
              <a:spcPct val="35000"/>
            </a:spcAft>
            <a:buNone/>
          </a:pPr>
          <a:r>
            <a:rPr lang="en-US" sz="2200" b="0" kern="1200" cap="none" spc="0" dirty="0">
              <a:ln w="0"/>
              <a:solidFill>
                <a:schemeClr val="tx1"/>
              </a:solidFill>
              <a:effectLst>
                <a:outerShdw blurRad="38100" dist="19050" dir="2700000" algn="tl" rotWithShape="0">
                  <a:schemeClr val="dk1">
                    <a:alpha val="40000"/>
                  </a:schemeClr>
                </a:outerShdw>
              </a:effectLst>
            </a:rPr>
            <a:t>Awareness</a:t>
          </a:r>
          <a:endParaRPr lang="en-US" sz="2200" kern="1200" dirty="0"/>
        </a:p>
      </dsp:txBody>
      <dsp:txXfrm>
        <a:off x="0" y="1287001"/>
        <a:ext cx="1557912" cy="707784"/>
      </dsp:txXfrm>
    </dsp:sp>
    <dsp:sp modelId="{9B361E3B-95AA-4A98-8C11-BF15F80514B1}">
      <dsp:nvSpPr>
        <dsp:cNvPr id="0" name=""/>
        <dsp:cNvSpPr/>
      </dsp:nvSpPr>
      <dsp:spPr>
        <a:xfrm>
          <a:off x="5872795" y="123392"/>
          <a:ext cx="1700126" cy="1454744"/>
        </a:xfrm>
        <a:prstGeom prst="ellipse">
          <a:avLst/>
        </a:prstGeom>
        <a:blipFill rotWithShape="1">
          <a:blip xmlns:r="http://schemas.openxmlformats.org/officeDocument/2006/relationships" r:embed="rId3"/>
          <a:srcRect/>
          <a:stretch>
            <a:fillRect l="-36000" r="-36000"/>
          </a:stretch>
        </a:blipFill>
        <a:ln>
          <a:solidFill>
            <a:schemeClr val="tx1"/>
          </a:solidFill>
        </a:ln>
        <a:effectLst>
          <a:outerShdw blurRad="57150" dist="19050" dir="5400000" algn="ctr" rotWithShape="0">
            <a:srgbClr val="000000">
              <a:alpha val="63000"/>
            </a:srgbClr>
          </a:outerShdw>
        </a:effectLst>
      </dsp:spPr>
      <dsp:style>
        <a:lnRef idx="0">
          <a:scrgbClr r="0" g="0" b="0"/>
        </a:lnRef>
        <a:fillRef idx="1">
          <a:scrgbClr r="0" g="0" b="0"/>
        </a:fillRef>
        <a:effectRef idx="3">
          <a:scrgbClr r="0" g="0" b="0"/>
        </a:effectRef>
        <a:fontRef idx="minor"/>
      </dsp:style>
    </dsp:sp>
    <dsp:sp modelId="{33088400-3431-4635-B935-6907376F8C63}">
      <dsp:nvSpPr>
        <dsp:cNvPr id="0" name=""/>
        <dsp:cNvSpPr/>
      </dsp:nvSpPr>
      <dsp:spPr>
        <a:xfrm>
          <a:off x="6281558" y="1462864"/>
          <a:ext cx="1502558" cy="7077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0" rIns="83820" bIns="0" numCol="1" spcCol="1270" anchor="ctr" anchorCtr="0">
          <a:noAutofit/>
        </a:bodyPr>
        <a:lstStyle/>
        <a:p>
          <a:pPr marL="0" lvl="0" indent="0" algn="l" defTabSz="977900">
            <a:lnSpc>
              <a:spcPct val="90000"/>
            </a:lnSpc>
            <a:spcBef>
              <a:spcPct val="0"/>
            </a:spcBef>
            <a:spcAft>
              <a:spcPct val="35000"/>
            </a:spcAft>
            <a:buNone/>
          </a:pPr>
          <a:r>
            <a:rPr lang="en-US" sz="2200" b="0" kern="1200" cap="none" spc="0" dirty="0">
              <a:ln w="0"/>
              <a:solidFill>
                <a:schemeClr val="tx1"/>
              </a:solidFill>
              <a:effectLst>
                <a:outerShdw blurRad="38100" dist="19050" dir="2700000" algn="tl" rotWithShape="0">
                  <a:schemeClr val="dk1">
                    <a:alpha val="40000"/>
                  </a:schemeClr>
                </a:outerShdw>
              </a:effectLst>
            </a:rPr>
            <a:t>Relevance</a:t>
          </a:r>
          <a:endParaRPr lang="en-US" sz="2200" b="0" kern="1200" cap="none" spc="0" dirty="0">
            <a:ln w="0"/>
            <a:solidFill>
              <a:schemeClr val="accent1"/>
            </a:solidFill>
            <a:effectLst>
              <a:outerShdw blurRad="38100" dist="25400" dir="5400000" algn="ctr" rotWithShape="0">
                <a:srgbClr val="6E747A">
                  <a:alpha val="43000"/>
                </a:srgbClr>
              </a:outerShdw>
            </a:effectLst>
          </a:endParaRPr>
        </a:p>
      </dsp:txBody>
      <dsp:txXfrm>
        <a:off x="6281558" y="1462864"/>
        <a:ext cx="1502558" cy="707784"/>
      </dsp:txXfrm>
    </dsp:sp>
    <dsp:sp modelId="{CD977C15-1312-4545-B931-E2A221623CF0}">
      <dsp:nvSpPr>
        <dsp:cNvPr id="0" name=""/>
        <dsp:cNvSpPr/>
      </dsp:nvSpPr>
      <dsp:spPr>
        <a:xfrm>
          <a:off x="913710" y="2400355"/>
          <a:ext cx="1494529" cy="1416538"/>
        </a:xfrm>
        <a:prstGeom prst="ellipse">
          <a:avLst/>
        </a:prstGeom>
        <a:blipFill rotWithShape="1">
          <a:blip xmlns:r="http://schemas.openxmlformats.org/officeDocument/2006/relationships" r:embed="rId4"/>
          <a:srcRect/>
          <a:stretch>
            <a:fillRect l="-43000" r="-43000"/>
          </a:stretch>
        </a:blipFill>
        <a:ln>
          <a:solidFill>
            <a:schemeClr val="tx1"/>
          </a:solidFill>
        </a:ln>
        <a:effectLst>
          <a:outerShdw blurRad="57150" dist="19050" dir="5400000" algn="ctr" rotWithShape="0">
            <a:srgbClr val="000000">
              <a:alpha val="63000"/>
            </a:srgbClr>
          </a:outerShdw>
        </a:effectLst>
      </dsp:spPr>
      <dsp:style>
        <a:lnRef idx="0">
          <a:scrgbClr r="0" g="0" b="0"/>
        </a:lnRef>
        <a:fillRef idx="1">
          <a:scrgbClr r="0" g="0" b="0"/>
        </a:fillRef>
        <a:effectRef idx="3">
          <a:scrgbClr r="0" g="0" b="0"/>
        </a:effectRef>
        <a:fontRef idx="minor"/>
      </dsp:style>
    </dsp:sp>
    <dsp:sp modelId="{CBFD4B39-C2A7-4BFC-A1F2-76BED6BACE21}">
      <dsp:nvSpPr>
        <dsp:cNvPr id="0" name=""/>
        <dsp:cNvSpPr/>
      </dsp:nvSpPr>
      <dsp:spPr>
        <a:xfrm>
          <a:off x="0" y="3630438"/>
          <a:ext cx="2128760" cy="7077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0" rIns="83820" bIns="0" numCol="1" spcCol="1270" anchor="ctr" anchorCtr="0">
          <a:noAutofit/>
        </a:bodyPr>
        <a:lstStyle/>
        <a:p>
          <a:pPr marL="0" lvl="0" indent="0" algn="l" defTabSz="977900">
            <a:lnSpc>
              <a:spcPct val="90000"/>
            </a:lnSpc>
            <a:spcBef>
              <a:spcPct val="0"/>
            </a:spcBef>
            <a:spcAft>
              <a:spcPct val="35000"/>
            </a:spcAft>
            <a:buNone/>
          </a:pPr>
          <a:r>
            <a:rPr lang="en-US" sz="2200" b="0" kern="1200" cap="none" spc="0" dirty="0">
              <a:ln w="0"/>
              <a:solidFill>
                <a:schemeClr val="tx1"/>
              </a:solidFill>
              <a:effectLst>
                <a:outerShdw blurRad="38100" dist="19050" dir="2700000" algn="tl" rotWithShape="0">
                  <a:schemeClr val="dk1">
                    <a:alpha val="40000"/>
                  </a:schemeClr>
                </a:outerShdw>
              </a:effectLst>
            </a:rPr>
            <a:t>Features</a:t>
          </a:r>
          <a:r>
            <a:rPr lang="en-US" sz="2200" b="0" kern="1200" cap="none" spc="0" dirty="0">
              <a:ln w="0"/>
              <a:solidFill>
                <a:schemeClr val="accent1"/>
              </a:solidFill>
              <a:effectLst>
                <a:outerShdw blurRad="38100" dist="25400" dir="5400000" algn="ctr" rotWithShape="0">
                  <a:srgbClr val="6E747A">
                    <a:alpha val="43000"/>
                  </a:srgbClr>
                </a:outerShdw>
              </a:effectLst>
            </a:rPr>
            <a:t> </a:t>
          </a:r>
          <a:r>
            <a:rPr lang="en-US" sz="2200" b="0" kern="1200" cap="none" spc="0" dirty="0">
              <a:ln w="0"/>
              <a:solidFill>
                <a:schemeClr val="tx1"/>
              </a:solidFill>
              <a:effectLst>
                <a:outerShdw blurRad="38100" dist="19050" dir="2700000" algn="tl" rotWithShape="0">
                  <a:schemeClr val="dk1">
                    <a:alpha val="40000"/>
                  </a:schemeClr>
                </a:outerShdw>
              </a:effectLst>
            </a:rPr>
            <a:t>Understanding</a:t>
          </a:r>
          <a:endParaRPr lang="en-US" sz="2200" kern="1200" dirty="0"/>
        </a:p>
      </dsp:txBody>
      <dsp:txXfrm>
        <a:off x="0" y="3630438"/>
        <a:ext cx="2128760" cy="707784"/>
      </dsp:txXfrm>
    </dsp:sp>
    <dsp:sp modelId="{DB5B902C-D0CA-4B32-89CE-EF8BF6BA36F4}">
      <dsp:nvSpPr>
        <dsp:cNvPr id="0" name=""/>
        <dsp:cNvSpPr/>
      </dsp:nvSpPr>
      <dsp:spPr>
        <a:xfrm>
          <a:off x="5863778" y="2301058"/>
          <a:ext cx="1537619" cy="1472467"/>
        </a:xfrm>
        <a:prstGeom prst="ellipse">
          <a:avLst/>
        </a:prstGeom>
        <a:blipFill rotWithShape="1">
          <a:blip xmlns:r="http://schemas.openxmlformats.org/officeDocument/2006/relationships" r:embed="rId5"/>
          <a:srcRect/>
          <a:stretch>
            <a:fillRect l="-46000" r="-46000"/>
          </a:stretch>
        </a:blipFill>
        <a:ln>
          <a:solidFill>
            <a:schemeClr val="tx1"/>
          </a:solidFill>
        </a:ln>
        <a:effectLst>
          <a:outerShdw blurRad="57150" dist="19050" dir="5400000" algn="ctr" rotWithShape="0">
            <a:srgbClr val="000000">
              <a:alpha val="63000"/>
            </a:srgbClr>
          </a:outerShdw>
        </a:effectLst>
      </dsp:spPr>
      <dsp:style>
        <a:lnRef idx="0">
          <a:scrgbClr r="0" g="0" b="0"/>
        </a:lnRef>
        <a:fillRef idx="1">
          <a:scrgbClr r="0" g="0" b="0"/>
        </a:fillRef>
        <a:effectRef idx="3">
          <a:scrgbClr r="0" g="0" b="0"/>
        </a:effectRef>
        <a:fontRef idx="minor"/>
      </dsp:style>
    </dsp:sp>
    <dsp:sp modelId="{35208005-4E2B-44EE-8071-53BF6C3C00B4}">
      <dsp:nvSpPr>
        <dsp:cNvPr id="0" name=""/>
        <dsp:cNvSpPr/>
      </dsp:nvSpPr>
      <dsp:spPr>
        <a:xfrm>
          <a:off x="6147302" y="3857005"/>
          <a:ext cx="1441368" cy="7077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0" rIns="83820" bIns="0" numCol="1" spcCol="1270" anchor="ctr" anchorCtr="0">
          <a:noAutofit/>
        </a:bodyPr>
        <a:lstStyle/>
        <a:p>
          <a:pPr marL="0" lvl="0" indent="0" algn="l" defTabSz="977900">
            <a:lnSpc>
              <a:spcPct val="90000"/>
            </a:lnSpc>
            <a:spcBef>
              <a:spcPct val="0"/>
            </a:spcBef>
            <a:spcAft>
              <a:spcPct val="35000"/>
            </a:spcAft>
            <a:buNone/>
          </a:pPr>
          <a:r>
            <a:rPr lang="en-US" sz="2200" b="0" kern="1200" cap="none" spc="0" dirty="0">
              <a:ln w="0"/>
              <a:solidFill>
                <a:schemeClr val="tx1"/>
              </a:solidFill>
              <a:effectLst>
                <a:outerShdw blurRad="38100" dist="19050" dir="2700000" algn="tl" rotWithShape="0">
                  <a:schemeClr val="dk1">
                    <a:alpha val="40000"/>
                  </a:schemeClr>
                </a:outerShdw>
              </a:effectLst>
            </a:rPr>
            <a:t>Analytical</a:t>
          </a:r>
          <a:r>
            <a:rPr lang="en-US" sz="2200" b="0" kern="1200" cap="none" spc="0" dirty="0">
              <a:ln w="0"/>
              <a:solidFill>
                <a:schemeClr val="accent1"/>
              </a:solidFill>
              <a:effectLst>
                <a:outerShdw blurRad="38100" dist="25400" dir="5400000" algn="ctr" rotWithShape="0">
                  <a:srgbClr val="6E747A">
                    <a:alpha val="43000"/>
                  </a:srgbClr>
                </a:outerShdw>
              </a:effectLst>
            </a:rPr>
            <a:t> </a:t>
          </a:r>
          <a:r>
            <a:rPr lang="en-US" sz="2200" b="0" kern="1200" cap="none" spc="0" dirty="0">
              <a:ln w="0"/>
              <a:solidFill>
                <a:schemeClr val="tx1"/>
              </a:solidFill>
              <a:effectLst>
                <a:outerShdw blurRad="38100" dist="19050" dir="2700000" algn="tl" rotWithShape="0">
                  <a:schemeClr val="dk1">
                    <a:alpha val="40000"/>
                  </a:schemeClr>
                </a:outerShdw>
              </a:effectLst>
            </a:rPr>
            <a:t>Scope</a:t>
          </a:r>
          <a:endParaRPr lang="en-US" sz="2200" kern="1200" dirty="0"/>
        </a:p>
      </dsp:txBody>
      <dsp:txXfrm>
        <a:off x="6147302" y="3857005"/>
        <a:ext cx="1441368" cy="707784"/>
      </dsp:txXfrm>
    </dsp:sp>
    <dsp:sp modelId="{B145088D-0E40-4DCA-AA16-0115DA142058}">
      <dsp:nvSpPr>
        <dsp:cNvPr id="0" name=""/>
        <dsp:cNvSpPr/>
      </dsp:nvSpPr>
      <dsp:spPr>
        <a:xfrm>
          <a:off x="3218028" y="3253736"/>
          <a:ext cx="1564543" cy="1507729"/>
        </a:xfrm>
        <a:prstGeom prst="ellipse">
          <a:avLst/>
        </a:prstGeom>
        <a:blipFill rotWithShape="1">
          <a:blip xmlns:r="http://schemas.openxmlformats.org/officeDocument/2006/relationships" r:embed="rId6"/>
          <a:srcRect/>
          <a:stretch>
            <a:fillRect l="-47000" r="-47000"/>
          </a:stretch>
        </a:blipFill>
        <a:ln>
          <a:solidFill>
            <a:schemeClr val="tx1"/>
          </a:solidFill>
        </a:ln>
        <a:effectLst>
          <a:outerShdw blurRad="57150" dist="19050" dir="5400000" algn="ctr" rotWithShape="0">
            <a:srgbClr val="000000">
              <a:alpha val="63000"/>
            </a:srgbClr>
          </a:outerShdw>
        </a:effectLst>
      </dsp:spPr>
      <dsp:style>
        <a:lnRef idx="0">
          <a:scrgbClr r="0" g="0" b="0"/>
        </a:lnRef>
        <a:fillRef idx="1">
          <a:scrgbClr r="0" g="0" b="0"/>
        </a:fillRef>
        <a:effectRef idx="3">
          <a:scrgbClr r="0" g="0" b="0"/>
        </a:effectRef>
        <a:fontRef idx="minor"/>
      </dsp:style>
    </dsp:sp>
    <dsp:sp modelId="{FA9CF043-0D00-42C8-9F14-C46D4F33FBEF}">
      <dsp:nvSpPr>
        <dsp:cNvPr id="0" name=""/>
        <dsp:cNvSpPr/>
      </dsp:nvSpPr>
      <dsp:spPr>
        <a:xfrm>
          <a:off x="4128674" y="4595134"/>
          <a:ext cx="1555989" cy="5898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0" rIns="83820" bIns="0" numCol="1" spcCol="1270" anchor="ctr" anchorCtr="0">
          <a:noAutofit/>
        </a:bodyPr>
        <a:lstStyle/>
        <a:p>
          <a:pPr marL="0" lvl="0" indent="0" algn="l" defTabSz="977900">
            <a:lnSpc>
              <a:spcPct val="90000"/>
            </a:lnSpc>
            <a:spcBef>
              <a:spcPct val="0"/>
            </a:spcBef>
            <a:spcAft>
              <a:spcPct val="35000"/>
            </a:spcAft>
            <a:buNone/>
          </a:pPr>
          <a:r>
            <a:rPr lang="en-US" sz="2200" b="0" kern="1200" cap="none" spc="0" dirty="0">
              <a:ln w="0"/>
              <a:solidFill>
                <a:schemeClr val="tx1"/>
              </a:solidFill>
              <a:effectLst>
                <a:outerShdw blurRad="38100" dist="19050" dir="2700000" algn="tl" rotWithShape="0">
                  <a:schemeClr val="dk1">
                    <a:alpha val="40000"/>
                  </a:schemeClr>
                </a:outerShdw>
              </a:effectLst>
            </a:rPr>
            <a:t>Insightful</a:t>
          </a:r>
          <a:endParaRPr lang="en-US" sz="2200" kern="1200" dirty="0"/>
        </a:p>
      </dsp:txBody>
      <dsp:txXfrm>
        <a:off x="4128674" y="4595134"/>
        <a:ext cx="1555989" cy="58988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832F0F-68D3-4146-ACA1-17584F5BB945}">
      <dsp:nvSpPr>
        <dsp:cNvPr id="0" name=""/>
        <dsp:cNvSpPr/>
      </dsp:nvSpPr>
      <dsp:spPr>
        <a:xfrm>
          <a:off x="554" y="269765"/>
          <a:ext cx="2162512" cy="129750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chemeClr val="tx1"/>
              </a:solidFill>
            </a:rPr>
            <a:t>Granularity</a:t>
          </a:r>
        </a:p>
      </dsp:txBody>
      <dsp:txXfrm>
        <a:off x="554" y="269765"/>
        <a:ext cx="2162512" cy="1297507"/>
      </dsp:txXfrm>
    </dsp:sp>
    <dsp:sp modelId="{46A5E493-B739-4CD3-A4D8-8BB41F288EA4}">
      <dsp:nvSpPr>
        <dsp:cNvPr id="0" name=""/>
        <dsp:cNvSpPr/>
      </dsp:nvSpPr>
      <dsp:spPr>
        <a:xfrm>
          <a:off x="2379318" y="269765"/>
          <a:ext cx="2162512" cy="129750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chemeClr val="tx1"/>
              </a:solidFill>
            </a:rPr>
            <a:t>Sensitivity</a:t>
          </a:r>
        </a:p>
      </dsp:txBody>
      <dsp:txXfrm>
        <a:off x="2379318" y="269765"/>
        <a:ext cx="2162512" cy="1297507"/>
      </dsp:txXfrm>
    </dsp:sp>
    <dsp:sp modelId="{DF7546BB-0914-4E9B-93B8-508D8015B6BF}">
      <dsp:nvSpPr>
        <dsp:cNvPr id="0" name=""/>
        <dsp:cNvSpPr/>
      </dsp:nvSpPr>
      <dsp:spPr>
        <a:xfrm>
          <a:off x="554" y="1783524"/>
          <a:ext cx="2162512" cy="1297507"/>
        </a:xfrm>
        <a:prstGeom prst="rect">
          <a:avLst/>
        </a:prstGeom>
        <a:solidFill>
          <a:srgbClr val="FFC000"/>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solidFill>
                <a:srgbClr val="000000"/>
              </a:solidFill>
              <a:latin typeface="Avenir Next LT Pro"/>
              <a:ea typeface="+mn-ea"/>
              <a:cs typeface="+mn-cs"/>
            </a:rPr>
            <a:t>Epidemiological Value</a:t>
          </a:r>
          <a:endParaRPr lang="en-US" sz="2000" kern="1200" dirty="0">
            <a:solidFill>
              <a:srgbClr val="000000"/>
            </a:solidFill>
            <a:latin typeface="Avenir Next LT Pro"/>
            <a:ea typeface="+mn-ea"/>
            <a:cs typeface="+mn-cs"/>
          </a:endParaRPr>
        </a:p>
      </dsp:txBody>
      <dsp:txXfrm>
        <a:off x="554" y="1783524"/>
        <a:ext cx="2162512" cy="1297507"/>
      </dsp:txXfrm>
    </dsp:sp>
    <dsp:sp modelId="{1B648EBF-79CF-49BC-AC3F-58027B6F38D8}">
      <dsp:nvSpPr>
        <dsp:cNvPr id="0" name=""/>
        <dsp:cNvSpPr/>
      </dsp:nvSpPr>
      <dsp:spPr>
        <a:xfrm>
          <a:off x="2379318" y="1783524"/>
          <a:ext cx="2162512" cy="1297507"/>
        </a:xfrm>
        <a:prstGeom prst="rect">
          <a:avLst/>
        </a:prstGeom>
        <a:solidFill>
          <a:srgbClr val="7DAD88">
            <a:hueOff val="0"/>
            <a:satOff val="0"/>
            <a:lumOff val="0"/>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rgbClr val="000000"/>
              </a:solidFill>
              <a:latin typeface="Avenir Next LT Pro"/>
              <a:ea typeface="+mn-ea"/>
              <a:cs typeface="+mn-cs"/>
            </a:rPr>
            <a:t>Relationship Score</a:t>
          </a:r>
        </a:p>
      </dsp:txBody>
      <dsp:txXfrm>
        <a:off x="2379318" y="1783524"/>
        <a:ext cx="2162512" cy="129750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832F0F-68D3-4146-ACA1-17584F5BB945}">
      <dsp:nvSpPr>
        <dsp:cNvPr id="0" name=""/>
        <dsp:cNvSpPr/>
      </dsp:nvSpPr>
      <dsp:spPr>
        <a:xfrm>
          <a:off x="554" y="269765"/>
          <a:ext cx="2162512" cy="1297507"/>
        </a:xfrm>
        <a:prstGeom prst="rect">
          <a:avLst/>
        </a:prstGeom>
        <a:solidFill>
          <a:schemeClr val="accent1">
            <a:alpha val="9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chemeClr val="tx1"/>
              </a:solidFill>
              <a:effectLst/>
            </a:rPr>
            <a:t>Granularity</a:t>
          </a:r>
          <a:endParaRPr lang="en-US" sz="2000" kern="1200" dirty="0">
            <a:solidFill>
              <a:schemeClr val="tx1"/>
            </a:solidFill>
          </a:endParaRPr>
        </a:p>
      </dsp:txBody>
      <dsp:txXfrm>
        <a:off x="554" y="269765"/>
        <a:ext cx="2162512" cy="1297507"/>
      </dsp:txXfrm>
    </dsp:sp>
    <dsp:sp modelId="{BA02EB85-B1D9-41FA-9A5D-B7A1F15319F9}">
      <dsp:nvSpPr>
        <dsp:cNvPr id="0" name=""/>
        <dsp:cNvSpPr/>
      </dsp:nvSpPr>
      <dsp:spPr>
        <a:xfrm>
          <a:off x="2379318" y="269765"/>
          <a:ext cx="2162512" cy="1297507"/>
        </a:xfrm>
        <a:prstGeom prst="rect">
          <a:avLst/>
        </a:prstGeom>
        <a:solidFill>
          <a:schemeClr val="accent1">
            <a:lumMod val="75000"/>
            <a:alpha val="76667"/>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chemeClr val="tx1"/>
              </a:solidFill>
              <a:effectLst/>
            </a:rPr>
            <a:t>Sensitivity</a:t>
          </a:r>
        </a:p>
      </dsp:txBody>
      <dsp:txXfrm>
        <a:off x="2379318" y="269765"/>
        <a:ext cx="2162512" cy="1297507"/>
      </dsp:txXfrm>
    </dsp:sp>
    <dsp:sp modelId="{BD9E9A8E-95BA-471F-86CA-170B70CAF31D}">
      <dsp:nvSpPr>
        <dsp:cNvPr id="0" name=""/>
        <dsp:cNvSpPr/>
      </dsp:nvSpPr>
      <dsp:spPr>
        <a:xfrm>
          <a:off x="554" y="1783524"/>
          <a:ext cx="2162512" cy="1297507"/>
        </a:xfrm>
        <a:prstGeom prst="rect">
          <a:avLst/>
        </a:prstGeom>
        <a:solidFill>
          <a:schemeClr val="accent1">
            <a:lumMod val="75000"/>
            <a:alpha val="63333"/>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chemeClr val="tx1"/>
              </a:solidFill>
              <a:effectLst/>
            </a:rPr>
            <a:t>Relationship  Score</a:t>
          </a:r>
        </a:p>
      </dsp:txBody>
      <dsp:txXfrm>
        <a:off x="554" y="1783524"/>
        <a:ext cx="2162512" cy="1297507"/>
      </dsp:txXfrm>
    </dsp:sp>
    <dsp:sp modelId="{4B010AA0-A4D4-43B0-9813-56B775D39994}">
      <dsp:nvSpPr>
        <dsp:cNvPr id="0" name=""/>
        <dsp:cNvSpPr/>
      </dsp:nvSpPr>
      <dsp:spPr>
        <a:xfrm>
          <a:off x="2379318" y="1783524"/>
          <a:ext cx="2162512" cy="1297507"/>
        </a:xfrm>
        <a:prstGeom prst="rect">
          <a:avLst/>
        </a:prstGeom>
        <a:solidFill>
          <a:schemeClr val="accent5">
            <a:alpha val="90000"/>
            <a:hueOff val="0"/>
            <a:satOff val="0"/>
            <a:lumOff val="0"/>
            <a:alpha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chemeClr val="tx1"/>
              </a:solidFill>
              <a:effectLst/>
            </a:rPr>
            <a:t>Economic Significance</a:t>
          </a:r>
        </a:p>
      </dsp:txBody>
      <dsp:txXfrm>
        <a:off x="2379318" y="1783524"/>
        <a:ext cx="2162512" cy="129750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45703C5-DCA6-4130-AD65-ABCE17713554}">
      <dsp:nvSpPr>
        <dsp:cNvPr id="0" name=""/>
        <dsp:cNvSpPr/>
      </dsp:nvSpPr>
      <dsp:spPr>
        <a:xfrm>
          <a:off x="0" y="531"/>
          <a:ext cx="10515600" cy="1244702"/>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E41C7F6-6BDD-4F58-BC8D-51ABC005EE1F}">
      <dsp:nvSpPr>
        <dsp:cNvPr id="0" name=""/>
        <dsp:cNvSpPr/>
      </dsp:nvSpPr>
      <dsp:spPr>
        <a:xfrm>
          <a:off x="376522" y="280590"/>
          <a:ext cx="684586" cy="68458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63B6228-6811-4F0D-92A8-56DA996B3119}">
      <dsp:nvSpPr>
        <dsp:cNvPr id="0" name=""/>
        <dsp:cNvSpPr/>
      </dsp:nvSpPr>
      <dsp:spPr>
        <a:xfrm>
          <a:off x="1437631" y="531"/>
          <a:ext cx="9077968" cy="12447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731" tIns="131731" rIns="131731" bIns="131731" numCol="1" spcCol="1270" anchor="ctr" anchorCtr="0">
          <a:noAutofit/>
        </a:bodyPr>
        <a:lstStyle/>
        <a:p>
          <a:pPr marL="0" lvl="0" indent="0" algn="l" defTabSz="1022350">
            <a:lnSpc>
              <a:spcPct val="90000"/>
            </a:lnSpc>
            <a:spcBef>
              <a:spcPct val="0"/>
            </a:spcBef>
            <a:spcAft>
              <a:spcPct val="35000"/>
            </a:spcAft>
            <a:buNone/>
          </a:pPr>
          <a:r>
            <a:rPr lang="en-US" sz="2300" b="0" i="0" kern="1200" dirty="0"/>
            <a:t>As the system gains more users and handles datasets, optimize its performance and scalability to maintain responsiveness and reliability over undiscovered domains.</a:t>
          </a:r>
          <a:endParaRPr lang="en-US" sz="2300" kern="1200" dirty="0"/>
        </a:p>
      </dsp:txBody>
      <dsp:txXfrm>
        <a:off x="1437631" y="531"/>
        <a:ext cx="9077968" cy="1244702"/>
      </dsp:txXfrm>
    </dsp:sp>
    <dsp:sp modelId="{AB234D7A-D535-4CFD-835E-532021DB4E53}">
      <dsp:nvSpPr>
        <dsp:cNvPr id="0" name=""/>
        <dsp:cNvSpPr/>
      </dsp:nvSpPr>
      <dsp:spPr>
        <a:xfrm>
          <a:off x="0" y="1556410"/>
          <a:ext cx="10515600" cy="1244702"/>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ABD2683-1F6D-42A3-A7F8-1E63956E9E68}">
      <dsp:nvSpPr>
        <dsp:cNvPr id="0" name=""/>
        <dsp:cNvSpPr/>
      </dsp:nvSpPr>
      <dsp:spPr>
        <a:xfrm>
          <a:off x="376522" y="1836468"/>
          <a:ext cx="684586" cy="68458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D983BB5-7730-431B-A7B4-6515DF6D0E61}">
      <dsp:nvSpPr>
        <dsp:cNvPr id="0" name=""/>
        <dsp:cNvSpPr/>
      </dsp:nvSpPr>
      <dsp:spPr>
        <a:xfrm>
          <a:off x="1437631" y="1556410"/>
          <a:ext cx="9077968" cy="12447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731" tIns="131731" rIns="131731" bIns="131731" numCol="1" spcCol="1270" anchor="ctr" anchorCtr="0">
          <a:noAutofit/>
        </a:bodyPr>
        <a:lstStyle/>
        <a:p>
          <a:pPr marL="0" lvl="0" indent="0" algn="l" defTabSz="1022350">
            <a:lnSpc>
              <a:spcPct val="90000"/>
            </a:lnSpc>
            <a:spcBef>
              <a:spcPct val="0"/>
            </a:spcBef>
            <a:spcAft>
              <a:spcPct val="35000"/>
            </a:spcAft>
            <a:buNone/>
          </a:pPr>
          <a:r>
            <a:rPr lang="en-US" sz="2300" b="0" i="0" kern="1200" dirty="0"/>
            <a:t>Enhance the scoring model by incorporating advanced machine learning techniques, including natural language processing (NLP) for text-based datasets and domain-specific algorithms.</a:t>
          </a:r>
          <a:endParaRPr lang="en-US" sz="2300" kern="1200" dirty="0"/>
        </a:p>
      </dsp:txBody>
      <dsp:txXfrm>
        <a:off x="1437631" y="1556410"/>
        <a:ext cx="9077968" cy="1244702"/>
      </dsp:txXfrm>
    </dsp:sp>
    <dsp:sp modelId="{084C2A37-D0FB-4AD0-BE9C-2B9A5F86E57E}">
      <dsp:nvSpPr>
        <dsp:cNvPr id="0" name=""/>
        <dsp:cNvSpPr/>
      </dsp:nvSpPr>
      <dsp:spPr>
        <a:xfrm>
          <a:off x="0" y="3112289"/>
          <a:ext cx="10515600" cy="1244702"/>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7DCBE62-33DA-4F0F-9160-82EB71367841}">
      <dsp:nvSpPr>
        <dsp:cNvPr id="0" name=""/>
        <dsp:cNvSpPr/>
      </dsp:nvSpPr>
      <dsp:spPr>
        <a:xfrm>
          <a:off x="376522" y="3392347"/>
          <a:ext cx="684586" cy="68458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03D517C-609B-4D21-B817-9A13B7E575C9}">
      <dsp:nvSpPr>
        <dsp:cNvPr id="0" name=""/>
        <dsp:cNvSpPr/>
      </dsp:nvSpPr>
      <dsp:spPr>
        <a:xfrm>
          <a:off x="1437631" y="3112289"/>
          <a:ext cx="9077968" cy="12447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731" tIns="131731" rIns="131731" bIns="131731" numCol="1" spcCol="1270" anchor="ctr" anchorCtr="0">
          <a:noAutofit/>
        </a:bodyPr>
        <a:lstStyle/>
        <a:p>
          <a:pPr marL="0" lvl="0" indent="0" algn="l" defTabSz="1022350">
            <a:lnSpc>
              <a:spcPct val="90000"/>
            </a:lnSpc>
            <a:spcBef>
              <a:spcPct val="0"/>
            </a:spcBef>
            <a:spcAft>
              <a:spcPct val="35000"/>
            </a:spcAft>
            <a:buNone/>
          </a:pPr>
          <a:r>
            <a:rPr lang="en-US" sz="2300" b="0" i="0" kern="1200" dirty="0"/>
            <a:t>Periodically benchmark the scoring system against external benchmarks or datasets to validate its performance and accuracy.</a:t>
          </a:r>
          <a:endParaRPr lang="en-US" sz="2300" kern="1200" dirty="0"/>
        </a:p>
      </dsp:txBody>
      <dsp:txXfrm>
        <a:off x="1437631" y="3112289"/>
        <a:ext cx="9077968" cy="1244702"/>
      </dsp:txXfrm>
    </dsp:sp>
  </dsp:spTree>
</dsp:drawing>
</file>

<file path=ppt/diagrams/layout1.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7B99019-A58E-4E1B-8D1E-F36AA5DFBA97}" type="datetimeFigureOut">
              <a:rPr lang="en-US" smtClean="0"/>
              <a:t>12/3/2023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622D519-C413-4FD7-A226-8A7587625554}" type="slidenum">
              <a:rPr lang="en-US" smtClean="0"/>
              <a:t>‹#›</a:t>
            </a:fld>
            <a:endParaRPr lang="en-US"/>
          </a:p>
        </p:txBody>
      </p:sp>
    </p:spTree>
    <p:extLst>
      <p:ext uri="{BB962C8B-B14F-4D97-AF65-F5344CB8AC3E}">
        <p14:creationId xmlns:p14="http://schemas.microsoft.com/office/powerpoint/2010/main" val="16286574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6"/>
        <p:cNvGrpSpPr/>
        <p:nvPr/>
      </p:nvGrpSpPr>
      <p:grpSpPr>
        <a:xfrm>
          <a:off x="0" y="0"/>
          <a:ext cx="0" cy="0"/>
          <a:chOff x="0" y="0"/>
          <a:chExt cx="0" cy="0"/>
        </a:xfrm>
      </p:grpSpPr>
      <p:sp>
        <p:nvSpPr>
          <p:cNvPr id="767" name="Google Shape;767;ge796b26a81_0_5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8" name="Google Shape;768;ge796b26a81_0_5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4"/>
        <p:cNvGrpSpPr/>
        <p:nvPr/>
      </p:nvGrpSpPr>
      <p:grpSpPr>
        <a:xfrm>
          <a:off x="0" y="0"/>
          <a:ext cx="0" cy="0"/>
          <a:chOff x="0" y="0"/>
          <a:chExt cx="0" cy="0"/>
        </a:xfrm>
      </p:grpSpPr>
      <p:sp>
        <p:nvSpPr>
          <p:cNvPr id="2565" name="Google Shape;2565;gf0a8395baa_0_11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6" name="Google Shape;2566;gf0a8395baa_0_11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478150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e796b26a81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 name="Google Shape;241;ge796b26a81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9"/>
        <p:cNvGrpSpPr/>
        <p:nvPr/>
      </p:nvGrpSpPr>
      <p:grpSpPr>
        <a:xfrm>
          <a:off x="0" y="0"/>
          <a:ext cx="0" cy="0"/>
          <a:chOff x="0" y="0"/>
          <a:chExt cx="0" cy="0"/>
        </a:xfrm>
      </p:grpSpPr>
      <p:sp>
        <p:nvSpPr>
          <p:cNvPr id="1480" name="Google Shape;1480;ge796b26a81_0_2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1" name="Google Shape;1481;ge796b26a81_0_2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0"/>
        <p:cNvGrpSpPr/>
        <p:nvPr/>
      </p:nvGrpSpPr>
      <p:grpSpPr>
        <a:xfrm>
          <a:off x="0" y="0"/>
          <a:ext cx="0" cy="0"/>
          <a:chOff x="0" y="0"/>
          <a:chExt cx="0" cy="0"/>
        </a:xfrm>
      </p:grpSpPr>
      <p:sp>
        <p:nvSpPr>
          <p:cNvPr id="691" name="Google Shape;691;ge796b26a81_0_4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2" name="Google Shape;692;ge796b26a81_0_4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e796b26a8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e796b26a8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6"/>
        <p:cNvGrpSpPr/>
        <p:nvPr/>
      </p:nvGrpSpPr>
      <p:grpSpPr>
        <a:xfrm>
          <a:off x="0" y="0"/>
          <a:ext cx="0" cy="0"/>
          <a:chOff x="0" y="0"/>
          <a:chExt cx="0" cy="0"/>
        </a:xfrm>
      </p:grpSpPr>
      <p:sp>
        <p:nvSpPr>
          <p:cNvPr id="1847" name="Google Shape;1847;ge796b26a81_0_25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8" name="Google Shape;1848;ge796b26a81_0_25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9"/>
        <p:cNvGrpSpPr/>
        <p:nvPr/>
      </p:nvGrpSpPr>
      <p:grpSpPr>
        <a:xfrm>
          <a:off x="0" y="0"/>
          <a:ext cx="0" cy="0"/>
          <a:chOff x="0" y="0"/>
          <a:chExt cx="0" cy="0"/>
        </a:xfrm>
      </p:grpSpPr>
      <p:sp>
        <p:nvSpPr>
          <p:cNvPr id="660" name="Google Shape;660;gecdd5d7e48_0_5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1" name="Google Shape;661;gecdd5d7e48_0_5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5"/>
        <p:cNvGrpSpPr/>
        <p:nvPr/>
      </p:nvGrpSpPr>
      <p:grpSpPr>
        <a:xfrm>
          <a:off x="0" y="0"/>
          <a:ext cx="0" cy="0"/>
          <a:chOff x="0" y="0"/>
          <a:chExt cx="0" cy="0"/>
        </a:xfrm>
      </p:grpSpPr>
      <p:sp>
        <p:nvSpPr>
          <p:cNvPr id="2006" name="Google Shape;2006;ge796b26a81_0_26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7" name="Google Shape;2007;ge796b26a81_0_26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4"/>
        <p:cNvGrpSpPr/>
        <p:nvPr/>
      </p:nvGrpSpPr>
      <p:grpSpPr>
        <a:xfrm>
          <a:off x="0" y="0"/>
          <a:ext cx="0" cy="0"/>
          <a:chOff x="0" y="0"/>
          <a:chExt cx="0" cy="0"/>
        </a:xfrm>
      </p:grpSpPr>
      <p:sp>
        <p:nvSpPr>
          <p:cNvPr id="645" name="Google Shape;645;ge796b26a81_0_2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6" name="Google Shape;646;ge796b26a81_0_2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391916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4"/>
        <p:cNvGrpSpPr/>
        <p:nvPr/>
      </p:nvGrpSpPr>
      <p:grpSpPr>
        <a:xfrm>
          <a:off x="0" y="0"/>
          <a:ext cx="0" cy="0"/>
          <a:chOff x="0" y="0"/>
          <a:chExt cx="0" cy="0"/>
        </a:xfrm>
      </p:grpSpPr>
      <p:sp>
        <p:nvSpPr>
          <p:cNvPr id="2155" name="Google Shape;2155;gf0a8395baa_0_8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6" name="Google Shape;2156;gf0a8395baa_0_8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5"/>
        <p:cNvGrpSpPr/>
        <p:nvPr/>
      </p:nvGrpSpPr>
      <p:grpSpPr>
        <a:xfrm>
          <a:off x="0" y="0"/>
          <a:ext cx="0" cy="0"/>
          <a:chOff x="0" y="0"/>
          <a:chExt cx="0" cy="0"/>
        </a:xfrm>
      </p:grpSpPr>
      <p:sp>
        <p:nvSpPr>
          <p:cNvPr id="526" name="Google Shape;526;ge796b26a81_0_2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7" name="Google Shape;527;ge796b26a81_0_2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C9EA1E-98C4-4A2E-AAC3-800E357DC9FE}"/>
              </a:ext>
            </a:extLst>
          </p:cNvPr>
          <p:cNvSpPr>
            <a:spLocks noGrp="1"/>
          </p:cNvSpPr>
          <p:nvPr>
            <p:ph type="ctrTitle"/>
          </p:nvPr>
        </p:nvSpPr>
        <p:spPr>
          <a:xfrm>
            <a:off x="1517904" y="1517904"/>
            <a:ext cx="9144000" cy="2798064"/>
          </a:xfrm>
        </p:spPr>
        <p:txBody>
          <a:bodyPr anchor="b"/>
          <a:lstStyle>
            <a:lvl1pPr algn="ctr">
              <a:defRPr sz="60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9A96B1FA-5AE6-4D57-B37B-4AA0216007F8}"/>
              </a:ext>
            </a:extLst>
          </p:cNvPr>
          <p:cNvSpPr>
            <a:spLocks noGrp="1"/>
          </p:cNvSpPr>
          <p:nvPr>
            <p:ph type="subTitle" idx="1"/>
          </p:nvPr>
        </p:nvSpPr>
        <p:spPr>
          <a:xfrm>
            <a:off x="1517904" y="4572000"/>
            <a:ext cx="9144000" cy="1527048"/>
          </a:xfrm>
        </p:spPr>
        <p:txBody>
          <a:bodyPr/>
          <a:lstStyle>
            <a:lvl1pPr marL="0" indent="0" algn="ctr">
              <a:buNone/>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a:extLst>
              <a:ext uri="{FF2B5EF4-FFF2-40B4-BE49-F238E27FC236}">
                <a16:creationId xmlns:a16="http://schemas.microsoft.com/office/drawing/2014/main" id="{01F49B66-DBC3-45EE-A6E1-DE10A6C186C8}"/>
              </a:ext>
            </a:extLst>
          </p:cNvPr>
          <p:cNvSpPr>
            <a:spLocks noGrp="1"/>
          </p:cNvSpPr>
          <p:nvPr>
            <p:ph type="dt" sz="half" idx="10"/>
          </p:nvPr>
        </p:nvSpPr>
        <p:spPr/>
        <p:txBody>
          <a:bodyPr/>
          <a:lstStyle/>
          <a:p>
            <a:pPr algn="r"/>
            <a:fld id="{3F9AFA87-1417-4992-ABD9-27C3BC8CC883}" type="datetimeFigureOut">
              <a:rPr lang="en-US" smtClean="0"/>
              <a:pPr algn="r"/>
              <a:t>12/3/2023</a:t>
            </a:fld>
            <a:endParaRPr lang="en-US" dirty="0"/>
          </a:p>
        </p:txBody>
      </p:sp>
      <p:sp>
        <p:nvSpPr>
          <p:cNvPr id="8" name="Footer Placeholder 7">
            <a:extLst>
              <a:ext uri="{FF2B5EF4-FFF2-40B4-BE49-F238E27FC236}">
                <a16:creationId xmlns:a16="http://schemas.microsoft.com/office/drawing/2014/main" id="{241085F0-1967-4B4F-9824-58E9F2E05125}"/>
              </a:ext>
            </a:extLst>
          </p:cNvPr>
          <p:cNvSpPr>
            <a:spLocks noGrp="1"/>
          </p:cNvSpPr>
          <p:nvPr>
            <p:ph type="ftr" sz="quarter" idx="11"/>
          </p:nvPr>
        </p:nvSpPr>
        <p:spPr/>
        <p:txBody>
          <a:bodyPr/>
          <a:lstStyle/>
          <a:p>
            <a:endParaRPr lang="en-US" sz="1000" dirty="0"/>
          </a:p>
        </p:txBody>
      </p:sp>
      <p:sp>
        <p:nvSpPr>
          <p:cNvPr id="9" name="Slide Number Placeholder 8">
            <a:extLst>
              <a:ext uri="{FF2B5EF4-FFF2-40B4-BE49-F238E27FC236}">
                <a16:creationId xmlns:a16="http://schemas.microsoft.com/office/drawing/2014/main" id="{40AEDEE5-31B5-4868-8C16-47FF43E276A4}"/>
              </a:ext>
            </a:extLst>
          </p:cNvPr>
          <p:cNvSpPr>
            <a:spLocks noGrp="1"/>
          </p:cNvSpPr>
          <p:nvPr>
            <p:ph type="sldNum" sz="quarter" idx="12"/>
          </p:nvPr>
        </p:nvSpPr>
        <p:spPr/>
        <p:txBody>
          <a:bodyPr/>
          <a:lstStyle/>
          <a:p>
            <a:fld id="{CB1E4CB7-CB13-4810-BF18-BE31AFC64F93}" type="slidenum">
              <a:rPr lang="en-US" smtClean="0"/>
              <a:pPr/>
              <a:t>‹#›</a:t>
            </a:fld>
            <a:endParaRPr lang="en-US" sz="1000" dirty="0"/>
          </a:p>
        </p:txBody>
      </p:sp>
    </p:spTree>
    <p:extLst>
      <p:ext uri="{BB962C8B-B14F-4D97-AF65-F5344CB8AC3E}">
        <p14:creationId xmlns:p14="http://schemas.microsoft.com/office/powerpoint/2010/main" val="6115691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DF9454-6F74-46A8-B299-4AF451BFB928}"/>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66F55CA9-A0BD-4609-9307-BAF987B2626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25E4293-851E-4FA2-BFF2-B646A42369DE}"/>
              </a:ext>
            </a:extLst>
          </p:cNvPr>
          <p:cNvSpPr>
            <a:spLocks noGrp="1"/>
          </p:cNvSpPr>
          <p:nvPr>
            <p:ph type="dt" sz="half" idx="10"/>
          </p:nvPr>
        </p:nvSpPr>
        <p:spPr/>
        <p:txBody>
          <a:bodyPr/>
          <a:lstStyle/>
          <a:p>
            <a:fld id="{3F9AFA87-1417-4992-ABD9-27C3BC8CC883}" type="datetimeFigureOut">
              <a:rPr lang="en-US" smtClean="0"/>
              <a:t>12/3/2023</a:t>
            </a:fld>
            <a:endParaRPr lang="en-US"/>
          </a:p>
        </p:txBody>
      </p:sp>
      <p:sp>
        <p:nvSpPr>
          <p:cNvPr id="5" name="Footer Placeholder 4">
            <a:extLst>
              <a:ext uri="{FF2B5EF4-FFF2-40B4-BE49-F238E27FC236}">
                <a16:creationId xmlns:a16="http://schemas.microsoft.com/office/drawing/2014/main" id="{59A907F5-F26D-4A91-8D70-AB54F8B43D3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8ACBD8-D942-449E-A2B8-358CD1365C0A}"/>
              </a:ext>
            </a:extLst>
          </p:cNvPr>
          <p:cNvSpPr>
            <a:spLocks noGrp="1"/>
          </p:cNvSpPr>
          <p:nvPr>
            <p:ph type="sldNum" sz="quarter" idx="12"/>
          </p:nvPr>
        </p:nvSpPr>
        <p:spPr/>
        <p:txBody>
          <a:bodyPr/>
          <a:lstStyle/>
          <a:p>
            <a:fld id="{CB1E4CB7-CB13-4810-BF18-BE31AFC64F93}" type="slidenum">
              <a:rPr lang="en-US" smtClean="0"/>
              <a:t>‹#›</a:t>
            </a:fld>
            <a:endParaRPr lang="en-US"/>
          </a:p>
        </p:txBody>
      </p:sp>
    </p:spTree>
    <p:extLst>
      <p:ext uri="{BB962C8B-B14F-4D97-AF65-F5344CB8AC3E}">
        <p14:creationId xmlns:p14="http://schemas.microsoft.com/office/powerpoint/2010/main" val="27614103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DA50897-0C2E-420B-9A38-A8D5C1D72786}"/>
              </a:ext>
            </a:extLst>
          </p:cNvPr>
          <p:cNvSpPr>
            <a:spLocks noGrp="1"/>
          </p:cNvSpPr>
          <p:nvPr>
            <p:ph type="title" orient="vert"/>
          </p:nvPr>
        </p:nvSpPr>
        <p:spPr>
          <a:xfrm>
            <a:off x="8450317" y="1517904"/>
            <a:ext cx="2220731" cy="4546786"/>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6EDB2173-32A5-4677-A08F-DAB8FD430D1A}"/>
              </a:ext>
            </a:extLst>
          </p:cNvPr>
          <p:cNvSpPr>
            <a:spLocks noGrp="1"/>
          </p:cNvSpPr>
          <p:nvPr>
            <p:ph type="body" orient="vert" idx="1"/>
          </p:nvPr>
        </p:nvSpPr>
        <p:spPr>
          <a:xfrm>
            <a:off x="1517904" y="1517904"/>
            <a:ext cx="6562553" cy="454678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3DB124D-B801-4A6A-9DAF-EBC1B98FE4F7}"/>
              </a:ext>
            </a:extLst>
          </p:cNvPr>
          <p:cNvSpPr>
            <a:spLocks noGrp="1"/>
          </p:cNvSpPr>
          <p:nvPr>
            <p:ph type="dt" sz="half" idx="10"/>
          </p:nvPr>
        </p:nvSpPr>
        <p:spPr/>
        <p:txBody>
          <a:bodyPr/>
          <a:lstStyle/>
          <a:p>
            <a:fld id="{3F9AFA87-1417-4992-ABD9-27C3BC8CC883}" type="datetimeFigureOut">
              <a:rPr lang="en-US" smtClean="0"/>
              <a:t>12/3/2023</a:t>
            </a:fld>
            <a:endParaRPr lang="en-US"/>
          </a:p>
        </p:txBody>
      </p:sp>
      <p:sp>
        <p:nvSpPr>
          <p:cNvPr id="5" name="Footer Placeholder 4">
            <a:extLst>
              <a:ext uri="{FF2B5EF4-FFF2-40B4-BE49-F238E27FC236}">
                <a16:creationId xmlns:a16="http://schemas.microsoft.com/office/drawing/2014/main" id="{A8DAF8DF-2544-45A5-B62B-BB7948FCCA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4AC232D-131E-4BE6-8E2E-BAF5A30846D6}"/>
              </a:ext>
            </a:extLst>
          </p:cNvPr>
          <p:cNvSpPr>
            <a:spLocks noGrp="1"/>
          </p:cNvSpPr>
          <p:nvPr>
            <p:ph type="sldNum" sz="quarter" idx="12"/>
          </p:nvPr>
        </p:nvSpPr>
        <p:spPr/>
        <p:txBody>
          <a:bodyPr/>
          <a:lstStyle/>
          <a:p>
            <a:fld id="{CB1E4CB7-CB13-4810-BF18-BE31AFC64F93}" type="slidenum">
              <a:rPr lang="en-US" smtClean="0"/>
              <a:t>‹#›</a:t>
            </a:fld>
            <a:endParaRPr lang="en-US"/>
          </a:p>
        </p:txBody>
      </p:sp>
    </p:spTree>
    <p:extLst>
      <p:ext uri="{BB962C8B-B14F-4D97-AF65-F5344CB8AC3E}">
        <p14:creationId xmlns:p14="http://schemas.microsoft.com/office/powerpoint/2010/main" val="35341781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4C5BB2-C09C-49B0-BAFA-DE1801CD3E9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3A47C21-944D-47FE-9519-A2551883711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C7CE36D-6B7B-4D5E-831E-34A4286D6E6A}"/>
              </a:ext>
            </a:extLst>
          </p:cNvPr>
          <p:cNvSpPr>
            <a:spLocks noGrp="1"/>
          </p:cNvSpPr>
          <p:nvPr>
            <p:ph type="dt" sz="half" idx="10"/>
          </p:nvPr>
        </p:nvSpPr>
        <p:spPr/>
        <p:txBody>
          <a:bodyPr/>
          <a:lstStyle/>
          <a:p>
            <a:fld id="{3F9AFA87-1417-4992-ABD9-27C3BC8CC883}" type="datetimeFigureOut">
              <a:rPr lang="en-US" smtClean="0"/>
              <a:t>12/3/2023</a:t>
            </a:fld>
            <a:endParaRPr lang="en-US"/>
          </a:p>
        </p:txBody>
      </p:sp>
      <p:sp>
        <p:nvSpPr>
          <p:cNvPr id="5" name="Footer Placeholder 4">
            <a:extLst>
              <a:ext uri="{FF2B5EF4-FFF2-40B4-BE49-F238E27FC236}">
                <a16:creationId xmlns:a16="http://schemas.microsoft.com/office/drawing/2014/main" id="{BA2AD668-6E19-425C-88F7-AF4220662C0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905C53-CF7C-4936-9E35-1BEBD683626E}"/>
              </a:ext>
            </a:extLst>
          </p:cNvPr>
          <p:cNvSpPr>
            <a:spLocks noGrp="1"/>
          </p:cNvSpPr>
          <p:nvPr>
            <p:ph type="sldNum" sz="quarter" idx="12"/>
          </p:nvPr>
        </p:nvSpPr>
        <p:spPr/>
        <p:txBody>
          <a:bodyPr/>
          <a:lstStyle/>
          <a:p>
            <a:fld id="{CB1E4CB7-CB13-4810-BF18-BE31AFC64F93}" type="slidenum">
              <a:rPr lang="en-US" smtClean="0"/>
              <a:t>‹#›</a:t>
            </a:fld>
            <a:endParaRPr lang="en-US"/>
          </a:p>
        </p:txBody>
      </p:sp>
    </p:spTree>
    <p:extLst>
      <p:ext uri="{BB962C8B-B14F-4D97-AF65-F5344CB8AC3E}">
        <p14:creationId xmlns:p14="http://schemas.microsoft.com/office/powerpoint/2010/main" val="29524919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146C78-A717-4E1F-A742-FD5AECA03B4B}"/>
              </a:ext>
            </a:extLst>
          </p:cNvPr>
          <p:cNvSpPr>
            <a:spLocks noGrp="1"/>
          </p:cNvSpPr>
          <p:nvPr>
            <p:ph type="title"/>
          </p:nvPr>
        </p:nvSpPr>
        <p:spPr>
          <a:xfrm>
            <a:off x="1517904" y="1517904"/>
            <a:ext cx="9144000" cy="2852737"/>
          </a:xfrm>
        </p:spPr>
        <p:txBody>
          <a:bodyPr anchor="b"/>
          <a:lstStyle>
            <a:lvl1pPr>
              <a:defRPr sz="6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DA1270D-CCAE-4437-A0C0-052D111DFC80}"/>
              </a:ext>
            </a:extLst>
          </p:cNvPr>
          <p:cNvSpPr>
            <a:spLocks noGrp="1"/>
          </p:cNvSpPr>
          <p:nvPr>
            <p:ph type="body" idx="1"/>
          </p:nvPr>
        </p:nvSpPr>
        <p:spPr>
          <a:xfrm>
            <a:off x="1517904" y="4572000"/>
            <a:ext cx="91440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A9F006A-7EEE-4DB0-8F92-D34C0D46C38E}"/>
              </a:ext>
            </a:extLst>
          </p:cNvPr>
          <p:cNvSpPr>
            <a:spLocks noGrp="1"/>
          </p:cNvSpPr>
          <p:nvPr>
            <p:ph type="dt" sz="half" idx="10"/>
          </p:nvPr>
        </p:nvSpPr>
        <p:spPr/>
        <p:txBody>
          <a:bodyPr/>
          <a:lstStyle/>
          <a:p>
            <a:fld id="{3F9AFA87-1417-4992-ABD9-27C3BC8CC883}" type="datetimeFigureOut">
              <a:rPr lang="en-US" smtClean="0"/>
              <a:t>12/3/2023</a:t>
            </a:fld>
            <a:endParaRPr lang="en-US"/>
          </a:p>
        </p:txBody>
      </p:sp>
      <p:sp>
        <p:nvSpPr>
          <p:cNvPr id="5" name="Footer Placeholder 4">
            <a:extLst>
              <a:ext uri="{FF2B5EF4-FFF2-40B4-BE49-F238E27FC236}">
                <a16:creationId xmlns:a16="http://schemas.microsoft.com/office/drawing/2014/main" id="{FDA3F2ED-2B0E-44A9-8603-286CA06345D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4D801C-6B4E-40B6-9D6E-558192264D2E}"/>
              </a:ext>
            </a:extLst>
          </p:cNvPr>
          <p:cNvSpPr>
            <a:spLocks noGrp="1"/>
          </p:cNvSpPr>
          <p:nvPr>
            <p:ph type="sldNum" sz="quarter" idx="12"/>
          </p:nvPr>
        </p:nvSpPr>
        <p:spPr/>
        <p:txBody>
          <a:bodyPr/>
          <a:lstStyle/>
          <a:p>
            <a:fld id="{CB1E4CB7-CB13-4810-BF18-BE31AFC64F93}" type="slidenum">
              <a:rPr lang="en-US" smtClean="0"/>
              <a:t>‹#›</a:t>
            </a:fld>
            <a:endParaRPr lang="en-US"/>
          </a:p>
        </p:txBody>
      </p:sp>
    </p:spTree>
    <p:extLst>
      <p:ext uri="{BB962C8B-B14F-4D97-AF65-F5344CB8AC3E}">
        <p14:creationId xmlns:p14="http://schemas.microsoft.com/office/powerpoint/2010/main" val="16537800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C446AA-9418-4C3E-901B-8E2806122E1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5997482-2CA6-4707-976E-6FD4B57BFE66}"/>
              </a:ext>
            </a:extLst>
          </p:cNvPr>
          <p:cNvSpPr>
            <a:spLocks noGrp="1"/>
          </p:cNvSpPr>
          <p:nvPr>
            <p:ph sz="half" idx="1"/>
          </p:nvPr>
        </p:nvSpPr>
        <p:spPr>
          <a:xfrm>
            <a:off x="1517904" y="2980944"/>
            <a:ext cx="4334256" cy="31181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B909652-DD12-479C-B639-9452CBA8C019}"/>
              </a:ext>
            </a:extLst>
          </p:cNvPr>
          <p:cNvSpPr>
            <a:spLocks noGrp="1"/>
          </p:cNvSpPr>
          <p:nvPr>
            <p:ph sz="half" idx="2"/>
          </p:nvPr>
        </p:nvSpPr>
        <p:spPr>
          <a:xfrm>
            <a:off x="6336792" y="2980944"/>
            <a:ext cx="4334256" cy="31181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D0EC7A6-AFB1-4989-A0B4-B422D5B2C69C}"/>
              </a:ext>
            </a:extLst>
          </p:cNvPr>
          <p:cNvSpPr>
            <a:spLocks noGrp="1"/>
          </p:cNvSpPr>
          <p:nvPr>
            <p:ph type="dt" sz="half" idx="10"/>
          </p:nvPr>
        </p:nvSpPr>
        <p:spPr/>
        <p:txBody>
          <a:bodyPr/>
          <a:lstStyle/>
          <a:p>
            <a:fld id="{3F9AFA87-1417-4992-ABD9-27C3BC8CC883}" type="datetimeFigureOut">
              <a:rPr lang="en-US" smtClean="0"/>
              <a:t>12/3/2023</a:t>
            </a:fld>
            <a:endParaRPr lang="en-US" dirty="0"/>
          </a:p>
        </p:txBody>
      </p:sp>
      <p:sp>
        <p:nvSpPr>
          <p:cNvPr id="6" name="Footer Placeholder 5">
            <a:extLst>
              <a:ext uri="{FF2B5EF4-FFF2-40B4-BE49-F238E27FC236}">
                <a16:creationId xmlns:a16="http://schemas.microsoft.com/office/drawing/2014/main" id="{F8D2117C-B497-4647-A66B-1887750FB538}"/>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79E8C7AF-5092-416B-B61C-F41D3C573E0C}"/>
              </a:ext>
            </a:extLst>
          </p:cNvPr>
          <p:cNvSpPr>
            <a:spLocks noGrp="1"/>
          </p:cNvSpPr>
          <p:nvPr>
            <p:ph type="sldNum" sz="quarter" idx="12"/>
          </p:nvPr>
        </p:nvSpPr>
        <p:spPr/>
        <p:txBody>
          <a:bodyPr/>
          <a:lstStyle/>
          <a:p>
            <a:fld id="{CB1E4CB7-CB13-4810-BF18-BE31AFC64F93}" type="slidenum">
              <a:rPr lang="en-US" smtClean="0"/>
              <a:t>‹#›</a:t>
            </a:fld>
            <a:endParaRPr lang="en-US" dirty="0"/>
          </a:p>
        </p:txBody>
      </p:sp>
    </p:spTree>
    <p:extLst>
      <p:ext uri="{BB962C8B-B14F-4D97-AF65-F5344CB8AC3E}">
        <p14:creationId xmlns:p14="http://schemas.microsoft.com/office/powerpoint/2010/main" val="3730722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E90CDE0-3FEB-42A0-8BCC-7DADE7D4A621}"/>
              </a:ext>
            </a:extLst>
          </p:cNvPr>
          <p:cNvSpPr>
            <a:spLocks noGrp="1"/>
          </p:cNvSpPr>
          <p:nvPr>
            <p:ph type="body" idx="1"/>
          </p:nvPr>
        </p:nvSpPr>
        <p:spPr>
          <a:xfrm>
            <a:off x="1517905" y="2944368"/>
            <a:ext cx="4334256" cy="606026"/>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B778B8B-E9A3-44BE-85A6-3E316659A9B4}"/>
              </a:ext>
            </a:extLst>
          </p:cNvPr>
          <p:cNvSpPr>
            <a:spLocks noGrp="1"/>
          </p:cNvSpPr>
          <p:nvPr>
            <p:ph sz="half" idx="2"/>
          </p:nvPr>
        </p:nvSpPr>
        <p:spPr>
          <a:xfrm>
            <a:off x="1517904" y="3644987"/>
            <a:ext cx="4334256" cy="244964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60BF1BCA-A435-4779-A6FE-15207141F519}"/>
              </a:ext>
            </a:extLst>
          </p:cNvPr>
          <p:cNvSpPr>
            <a:spLocks noGrp="1"/>
          </p:cNvSpPr>
          <p:nvPr>
            <p:ph type="body" sz="quarter" idx="3"/>
          </p:nvPr>
        </p:nvSpPr>
        <p:spPr>
          <a:xfrm>
            <a:off x="6336792" y="2944368"/>
            <a:ext cx="4334256" cy="606026"/>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49B1923-9749-49E3-88FA-75C326E6719A}"/>
              </a:ext>
            </a:extLst>
          </p:cNvPr>
          <p:cNvSpPr>
            <a:spLocks noGrp="1"/>
          </p:cNvSpPr>
          <p:nvPr>
            <p:ph sz="quarter" idx="4"/>
          </p:nvPr>
        </p:nvSpPr>
        <p:spPr>
          <a:xfrm>
            <a:off x="6336792" y="3644987"/>
            <a:ext cx="4334256" cy="244964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7F3A70F0-5AFA-4C5A-812B-220C6A38DB6B}"/>
              </a:ext>
            </a:extLst>
          </p:cNvPr>
          <p:cNvSpPr>
            <a:spLocks noGrp="1"/>
          </p:cNvSpPr>
          <p:nvPr>
            <p:ph type="dt" sz="half" idx="10"/>
          </p:nvPr>
        </p:nvSpPr>
        <p:spPr/>
        <p:txBody>
          <a:bodyPr/>
          <a:lstStyle/>
          <a:p>
            <a:fld id="{3F9AFA87-1417-4992-ABD9-27C3BC8CC883}" type="datetimeFigureOut">
              <a:rPr lang="en-US" smtClean="0"/>
              <a:t>12/3/2023</a:t>
            </a:fld>
            <a:endParaRPr lang="en-US"/>
          </a:p>
        </p:txBody>
      </p:sp>
      <p:sp>
        <p:nvSpPr>
          <p:cNvPr id="8" name="Footer Placeholder 7">
            <a:extLst>
              <a:ext uri="{FF2B5EF4-FFF2-40B4-BE49-F238E27FC236}">
                <a16:creationId xmlns:a16="http://schemas.microsoft.com/office/drawing/2014/main" id="{576AF721-83FE-4B57-B910-C395D23FDE3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56A5893-52F1-44A1-AE8E-CF094DB41CFA}"/>
              </a:ext>
            </a:extLst>
          </p:cNvPr>
          <p:cNvSpPr>
            <a:spLocks noGrp="1"/>
          </p:cNvSpPr>
          <p:nvPr>
            <p:ph type="sldNum" sz="quarter" idx="12"/>
          </p:nvPr>
        </p:nvSpPr>
        <p:spPr/>
        <p:txBody>
          <a:bodyPr/>
          <a:lstStyle/>
          <a:p>
            <a:fld id="{CB1E4CB7-CB13-4810-BF18-BE31AFC64F93}" type="slidenum">
              <a:rPr lang="en-US" smtClean="0"/>
              <a:t>‹#›</a:t>
            </a:fld>
            <a:endParaRPr lang="en-US"/>
          </a:p>
        </p:txBody>
      </p:sp>
      <p:sp>
        <p:nvSpPr>
          <p:cNvPr id="10" name="Title 9">
            <a:extLst>
              <a:ext uri="{FF2B5EF4-FFF2-40B4-BE49-F238E27FC236}">
                <a16:creationId xmlns:a16="http://schemas.microsoft.com/office/drawing/2014/main" id="{D9D22302-83E3-4E22-93DF-1E5D463B64C3}"/>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004405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D85A6-A4E6-4160-BE43-8146A989464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BA24A80-0792-4B3B-BB5A-8B2BD91095A7}"/>
              </a:ext>
            </a:extLst>
          </p:cNvPr>
          <p:cNvSpPr>
            <a:spLocks noGrp="1"/>
          </p:cNvSpPr>
          <p:nvPr>
            <p:ph type="dt" sz="half" idx="10"/>
          </p:nvPr>
        </p:nvSpPr>
        <p:spPr/>
        <p:txBody>
          <a:bodyPr/>
          <a:lstStyle/>
          <a:p>
            <a:fld id="{3F9AFA87-1417-4992-ABD9-27C3BC8CC883}" type="datetimeFigureOut">
              <a:rPr lang="en-US" smtClean="0"/>
              <a:t>12/3/2023</a:t>
            </a:fld>
            <a:endParaRPr lang="en-US"/>
          </a:p>
        </p:txBody>
      </p:sp>
      <p:sp>
        <p:nvSpPr>
          <p:cNvPr id="4" name="Footer Placeholder 3">
            <a:extLst>
              <a:ext uri="{FF2B5EF4-FFF2-40B4-BE49-F238E27FC236}">
                <a16:creationId xmlns:a16="http://schemas.microsoft.com/office/drawing/2014/main" id="{4526116E-7A6D-485F-9FA2-25F94D4F40F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309ADCC-C5F2-4D90-B153-93DF55858291}"/>
              </a:ext>
            </a:extLst>
          </p:cNvPr>
          <p:cNvSpPr>
            <a:spLocks noGrp="1"/>
          </p:cNvSpPr>
          <p:nvPr>
            <p:ph type="sldNum" sz="quarter" idx="12"/>
          </p:nvPr>
        </p:nvSpPr>
        <p:spPr/>
        <p:txBody>
          <a:bodyPr/>
          <a:lstStyle/>
          <a:p>
            <a:fld id="{CB1E4CB7-CB13-4810-BF18-BE31AFC64F93}" type="slidenum">
              <a:rPr lang="en-US" smtClean="0"/>
              <a:t>‹#›</a:t>
            </a:fld>
            <a:endParaRPr lang="en-US"/>
          </a:p>
        </p:txBody>
      </p:sp>
    </p:spTree>
    <p:extLst>
      <p:ext uri="{BB962C8B-B14F-4D97-AF65-F5344CB8AC3E}">
        <p14:creationId xmlns:p14="http://schemas.microsoft.com/office/powerpoint/2010/main" val="5759999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7862271-51F6-4122-9709-D279042F8846}"/>
              </a:ext>
            </a:extLst>
          </p:cNvPr>
          <p:cNvSpPr>
            <a:spLocks noGrp="1"/>
          </p:cNvSpPr>
          <p:nvPr>
            <p:ph type="dt" sz="half" idx="10"/>
          </p:nvPr>
        </p:nvSpPr>
        <p:spPr/>
        <p:txBody>
          <a:bodyPr/>
          <a:lstStyle/>
          <a:p>
            <a:fld id="{3F9AFA87-1417-4992-ABD9-27C3BC8CC883}" type="datetimeFigureOut">
              <a:rPr lang="en-US" smtClean="0"/>
              <a:t>12/3/2023</a:t>
            </a:fld>
            <a:endParaRPr lang="en-US"/>
          </a:p>
        </p:txBody>
      </p:sp>
      <p:sp>
        <p:nvSpPr>
          <p:cNvPr id="3" name="Footer Placeholder 2">
            <a:extLst>
              <a:ext uri="{FF2B5EF4-FFF2-40B4-BE49-F238E27FC236}">
                <a16:creationId xmlns:a16="http://schemas.microsoft.com/office/drawing/2014/main" id="{452CFE08-03FE-487B-8963-9FAD3049CFF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A935A50-18AE-4CB1-BB10-1CBDD8A7C2C4}"/>
              </a:ext>
            </a:extLst>
          </p:cNvPr>
          <p:cNvSpPr>
            <a:spLocks noGrp="1"/>
          </p:cNvSpPr>
          <p:nvPr>
            <p:ph type="sldNum" sz="quarter" idx="12"/>
          </p:nvPr>
        </p:nvSpPr>
        <p:spPr/>
        <p:txBody>
          <a:bodyPr/>
          <a:lstStyle/>
          <a:p>
            <a:fld id="{CB1E4CB7-CB13-4810-BF18-BE31AFC64F93}" type="slidenum">
              <a:rPr lang="en-US" smtClean="0"/>
              <a:t>‹#›</a:t>
            </a:fld>
            <a:endParaRPr lang="en-US"/>
          </a:p>
        </p:txBody>
      </p:sp>
    </p:spTree>
    <p:extLst>
      <p:ext uri="{BB962C8B-B14F-4D97-AF65-F5344CB8AC3E}">
        <p14:creationId xmlns:p14="http://schemas.microsoft.com/office/powerpoint/2010/main" val="14381785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11F683-796D-458C-9B32-A385D604DBFC}"/>
              </a:ext>
            </a:extLst>
          </p:cNvPr>
          <p:cNvSpPr>
            <a:spLocks noGrp="1"/>
          </p:cNvSpPr>
          <p:nvPr>
            <p:ph type="title"/>
          </p:nvPr>
        </p:nvSpPr>
        <p:spPr>
          <a:xfrm>
            <a:off x="1517904" y="1517904"/>
            <a:ext cx="3145536" cy="1792224"/>
          </a:xfrm>
        </p:spPr>
        <p:txBody>
          <a:bodyPr anchor="b">
            <a:normAutofit/>
          </a:bodyPr>
          <a:lstStyle>
            <a:lvl1pPr>
              <a:lnSpc>
                <a:spcPct val="100000"/>
              </a:lnSpc>
              <a:defRPr sz="36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FB1F0BD-641B-4148-BCB3-2704218C80B8}"/>
              </a:ext>
            </a:extLst>
          </p:cNvPr>
          <p:cNvSpPr>
            <a:spLocks noGrp="1"/>
          </p:cNvSpPr>
          <p:nvPr>
            <p:ph idx="1"/>
          </p:nvPr>
        </p:nvSpPr>
        <p:spPr>
          <a:xfrm>
            <a:off x="5330952" y="1517904"/>
            <a:ext cx="5330952" cy="458114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1B28C843-B846-4456-9720-71B7D4FF4062}"/>
              </a:ext>
            </a:extLst>
          </p:cNvPr>
          <p:cNvSpPr>
            <a:spLocks noGrp="1"/>
          </p:cNvSpPr>
          <p:nvPr>
            <p:ph type="body" sz="half" idx="2"/>
          </p:nvPr>
        </p:nvSpPr>
        <p:spPr>
          <a:xfrm>
            <a:off x="1517904" y="3483864"/>
            <a:ext cx="3145536" cy="2615184"/>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A3A3A03-31BD-4E7E-879A-A1C71849703C}"/>
              </a:ext>
            </a:extLst>
          </p:cNvPr>
          <p:cNvSpPr>
            <a:spLocks noGrp="1"/>
          </p:cNvSpPr>
          <p:nvPr>
            <p:ph type="dt" sz="half" idx="10"/>
          </p:nvPr>
        </p:nvSpPr>
        <p:spPr/>
        <p:txBody>
          <a:bodyPr/>
          <a:lstStyle/>
          <a:p>
            <a:fld id="{3F9AFA87-1417-4992-ABD9-27C3BC8CC883}" type="datetimeFigureOut">
              <a:rPr lang="en-US" smtClean="0"/>
              <a:t>12/3/2023</a:t>
            </a:fld>
            <a:endParaRPr lang="en-US"/>
          </a:p>
        </p:txBody>
      </p:sp>
      <p:sp>
        <p:nvSpPr>
          <p:cNvPr id="6" name="Footer Placeholder 5">
            <a:extLst>
              <a:ext uri="{FF2B5EF4-FFF2-40B4-BE49-F238E27FC236}">
                <a16:creationId xmlns:a16="http://schemas.microsoft.com/office/drawing/2014/main" id="{4EA39078-7D38-4851-A363-B6BC179A50E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E1FF25E-A25D-47AA-94EB-580A74F01F1F}"/>
              </a:ext>
            </a:extLst>
          </p:cNvPr>
          <p:cNvSpPr>
            <a:spLocks noGrp="1"/>
          </p:cNvSpPr>
          <p:nvPr>
            <p:ph type="sldNum" sz="quarter" idx="12"/>
          </p:nvPr>
        </p:nvSpPr>
        <p:spPr/>
        <p:txBody>
          <a:bodyPr/>
          <a:lstStyle/>
          <a:p>
            <a:fld id="{CB1E4CB7-CB13-4810-BF18-BE31AFC64F93}" type="slidenum">
              <a:rPr lang="en-US" smtClean="0"/>
              <a:t>‹#›</a:t>
            </a:fld>
            <a:endParaRPr lang="en-US"/>
          </a:p>
        </p:txBody>
      </p:sp>
    </p:spTree>
    <p:extLst>
      <p:ext uri="{BB962C8B-B14F-4D97-AF65-F5344CB8AC3E}">
        <p14:creationId xmlns:p14="http://schemas.microsoft.com/office/powerpoint/2010/main" val="2144949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EE83B4-9B31-4F73-9767-163636522F3A}"/>
              </a:ext>
            </a:extLst>
          </p:cNvPr>
          <p:cNvSpPr>
            <a:spLocks noGrp="1"/>
          </p:cNvSpPr>
          <p:nvPr>
            <p:ph type="title"/>
          </p:nvPr>
        </p:nvSpPr>
        <p:spPr>
          <a:xfrm>
            <a:off x="1517904" y="1517904"/>
            <a:ext cx="3145536" cy="1792224"/>
          </a:xfrm>
        </p:spPr>
        <p:txBody>
          <a:bodyPr anchor="b">
            <a:normAutofit/>
          </a:bodyPr>
          <a:lstStyle>
            <a:lvl1pPr>
              <a:lnSpc>
                <a:spcPct val="100000"/>
              </a:lnSpc>
              <a:defRPr sz="36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BC7CFC30-8163-47A0-A97F-3F2C3A3BE73A}"/>
              </a:ext>
            </a:extLst>
          </p:cNvPr>
          <p:cNvSpPr>
            <a:spLocks noGrp="1"/>
          </p:cNvSpPr>
          <p:nvPr>
            <p:ph type="pic" idx="1"/>
          </p:nvPr>
        </p:nvSpPr>
        <p:spPr>
          <a:xfrm>
            <a:off x="5349240" y="764032"/>
            <a:ext cx="6089904" cy="5330952"/>
          </a:xfrm>
          <a:solidFill>
            <a:schemeClr val="bg1">
              <a:lumMod val="95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0AF1B390-0C23-466E-987C-26420A5F098D}"/>
              </a:ext>
            </a:extLst>
          </p:cNvPr>
          <p:cNvSpPr>
            <a:spLocks noGrp="1"/>
          </p:cNvSpPr>
          <p:nvPr>
            <p:ph type="body" sz="half" idx="2"/>
          </p:nvPr>
        </p:nvSpPr>
        <p:spPr>
          <a:xfrm>
            <a:off x="1517904" y="3483864"/>
            <a:ext cx="3145536" cy="2615184"/>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AC9CA7C-B9D0-4A72-8061-1E02AA15FE86}"/>
              </a:ext>
            </a:extLst>
          </p:cNvPr>
          <p:cNvSpPr>
            <a:spLocks noGrp="1"/>
          </p:cNvSpPr>
          <p:nvPr>
            <p:ph type="dt" sz="half" idx="10"/>
          </p:nvPr>
        </p:nvSpPr>
        <p:spPr/>
        <p:txBody>
          <a:bodyPr/>
          <a:lstStyle/>
          <a:p>
            <a:fld id="{3F9AFA87-1417-4992-ABD9-27C3BC8CC883}" type="datetimeFigureOut">
              <a:rPr lang="en-US" smtClean="0"/>
              <a:t>12/3/2023</a:t>
            </a:fld>
            <a:endParaRPr lang="en-US"/>
          </a:p>
        </p:txBody>
      </p:sp>
      <p:sp>
        <p:nvSpPr>
          <p:cNvPr id="6" name="Footer Placeholder 5">
            <a:extLst>
              <a:ext uri="{FF2B5EF4-FFF2-40B4-BE49-F238E27FC236}">
                <a16:creationId xmlns:a16="http://schemas.microsoft.com/office/drawing/2014/main" id="{C53EFC84-C9FE-4BFA-9B4E-4516A136255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801A469-3EFC-4F94-8482-378582E1C14F}"/>
              </a:ext>
            </a:extLst>
          </p:cNvPr>
          <p:cNvSpPr>
            <a:spLocks noGrp="1"/>
          </p:cNvSpPr>
          <p:nvPr>
            <p:ph type="sldNum" sz="quarter" idx="12"/>
          </p:nvPr>
        </p:nvSpPr>
        <p:spPr/>
        <p:txBody>
          <a:bodyPr/>
          <a:lstStyle/>
          <a:p>
            <a:fld id="{CB1E4CB7-CB13-4810-BF18-BE31AFC64F93}" type="slidenum">
              <a:rPr lang="en-US" smtClean="0"/>
              <a:t>‹#›</a:t>
            </a:fld>
            <a:endParaRPr lang="en-US"/>
          </a:p>
        </p:txBody>
      </p:sp>
    </p:spTree>
    <p:extLst>
      <p:ext uri="{BB962C8B-B14F-4D97-AF65-F5344CB8AC3E}">
        <p14:creationId xmlns:p14="http://schemas.microsoft.com/office/powerpoint/2010/main" val="33404537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FB1D84C-7934-4E5B-B6E4-A1D6EC299551}"/>
              </a:ext>
            </a:extLst>
          </p:cNvPr>
          <p:cNvSpPr>
            <a:spLocks noGrp="1"/>
          </p:cNvSpPr>
          <p:nvPr>
            <p:ph type="title"/>
          </p:nvPr>
        </p:nvSpPr>
        <p:spPr>
          <a:xfrm>
            <a:off x="1517904" y="1517904"/>
            <a:ext cx="9144000" cy="1344168"/>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5F6A990F-40AC-447A-964A-840C94A6471A}"/>
              </a:ext>
            </a:extLst>
          </p:cNvPr>
          <p:cNvSpPr>
            <a:spLocks noGrp="1"/>
          </p:cNvSpPr>
          <p:nvPr>
            <p:ph type="body" idx="1"/>
          </p:nvPr>
        </p:nvSpPr>
        <p:spPr>
          <a:xfrm>
            <a:off x="1517904" y="2971800"/>
            <a:ext cx="9144000" cy="312724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7D832A1-FFBA-48B6-B2D0-E5414F12838B}"/>
              </a:ext>
            </a:extLst>
          </p:cNvPr>
          <p:cNvSpPr>
            <a:spLocks noGrp="1"/>
          </p:cNvSpPr>
          <p:nvPr>
            <p:ph type="dt" sz="half" idx="2"/>
          </p:nvPr>
        </p:nvSpPr>
        <p:spPr>
          <a:xfrm>
            <a:off x="8805672" y="6400800"/>
            <a:ext cx="1865376" cy="365125"/>
          </a:xfrm>
          <a:prstGeom prst="rect">
            <a:avLst/>
          </a:prstGeom>
        </p:spPr>
        <p:txBody>
          <a:bodyPr vert="horz" lIns="91440" tIns="45720" rIns="91440" bIns="45720" rtlCol="0" anchor="ctr"/>
          <a:lstStyle>
            <a:lvl1pPr algn="r">
              <a:defRPr sz="1000">
                <a:solidFill>
                  <a:schemeClr val="tx1"/>
                </a:solidFill>
              </a:defRPr>
            </a:lvl1pPr>
          </a:lstStyle>
          <a:p>
            <a:pPr algn="r"/>
            <a:fld id="{3F9AFA87-1417-4992-ABD9-27C3BC8CC883}" type="datetimeFigureOut">
              <a:rPr lang="en-US" smtClean="0"/>
              <a:pPr algn="r"/>
              <a:t>12/3/2023</a:t>
            </a:fld>
            <a:endParaRPr lang="en-US" dirty="0"/>
          </a:p>
        </p:txBody>
      </p:sp>
      <p:sp>
        <p:nvSpPr>
          <p:cNvPr id="5" name="Footer Placeholder 4">
            <a:extLst>
              <a:ext uri="{FF2B5EF4-FFF2-40B4-BE49-F238E27FC236}">
                <a16:creationId xmlns:a16="http://schemas.microsoft.com/office/drawing/2014/main" id="{0F933EC1-4EE2-4453-841C-CFDFE708948E}"/>
              </a:ext>
            </a:extLst>
          </p:cNvPr>
          <p:cNvSpPr>
            <a:spLocks noGrp="1"/>
          </p:cNvSpPr>
          <p:nvPr>
            <p:ph type="ftr" sz="quarter" idx="3"/>
          </p:nvPr>
        </p:nvSpPr>
        <p:spPr>
          <a:xfrm>
            <a:off x="758952" y="6400800"/>
            <a:ext cx="6099048" cy="365125"/>
          </a:xfrm>
          <a:prstGeom prst="rect">
            <a:avLst/>
          </a:prstGeom>
        </p:spPr>
        <p:txBody>
          <a:bodyPr vert="horz" lIns="91440" tIns="45720" rIns="91440" bIns="45720" rtlCol="0" anchor="ctr"/>
          <a:lstStyle>
            <a:lvl1pPr algn="l">
              <a:defRPr sz="1000">
                <a:solidFill>
                  <a:schemeClr val="tx1"/>
                </a:solidFill>
              </a:defRPr>
            </a:lvl1pPr>
          </a:lstStyle>
          <a:p>
            <a:endParaRPr lang="en-US" sz="1000" dirty="0"/>
          </a:p>
        </p:txBody>
      </p:sp>
      <p:sp>
        <p:nvSpPr>
          <p:cNvPr id="6" name="Slide Number Placeholder 5">
            <a:extLst>
              <a:ext uri="{FF2B5EF4-FFF2-40B4-BE49-F238E27FC236}">
                <a16:creationId xmlns:a16="http://schemas.microsoft.com/office/drawing/2014/main" id="{C3CEBA78-E732-44EF-BA0B-FC42F7931311}"/>
              </a:ext>
            </a:extLst>
          </p:cNvPr>
          <p:cNvSpPr>
            <a:spLocks noGrp="1"/>
          </p:cNvSpPr>
          <p:nvPr>
            <p:ph type="sldNum" sz="quarter" idx="4"/>
          </p:nvPr>
        </p:nvSpPr>
        <p:spPr>
          <a:xfrm>
            <a:off x="10899648" y="6400800"/>
            <a:ext cx="530352" cy="365125"/>
          </a:xfrm>
          <a:prstGeom prst="rect">
            <a:avLst/>
          </a:prstGeom>
        </p:spPr>
        <p:txBody>
          <a:bodyPr vert="horz" lIns="91440" tIns="45720" rIns="91440" bIns="45720" rtlCol="0" anchor="ctr"/>
          <a:lstStyle>
            <a:lvl1pPr algn="r">
              <a:defRPr sz="1000" b="1">
                <a:solidFill>
                  <a:schemeClr val="tx1"/>
                </a:solidFill>
              </a:defRPr>
            </a:lvl1pPr>
          </a:lstStyle>
          <a:p>
            <a:fld id="{CB1E4CB7-CB13-4810-BF18-BE31AFC64F93}" type="slidenum">
              <a:rPr lang="en-US" smtClean="0"/>
              <a:pPr/>
              <a:t>‹#›</a:t>
            </a:fld>
            <a:endParaRPr lang="en-US" sz="1000" dirty="0"/>
          </a:p>
        </p:txBody>
      </p:sp>
      <p:sp>
        <p:nvSpPr>
          <p:cNvPr id="8" name="Freeform: Shape 7">
            <a:extLst>
              <a:ext uri="{FF2B5EF4-FFF2-40B4-BE49-F238E27FC236}">
                <a16:creationId xmlns:a16="http://schemas.microsoft.com/office/drawing/2014/main" id="{49306479-8C4D-4E4A-A330-DFC80A8A01BE}"/>
              </a:ext>
            </a:extLst>
          </p:cNvPr>
          <p:cNvSpPr/>
          <p:nvPr/>
        </p:nvSpPr>
        <p:spPr>
          <a:xfrm>
            <a:off x="0" y="0"/>
            <a:ext cx="12192000" cy="6105524"/>
          </a:xfrm>
          <a:custGeom>
            <a:avLst/>
            <a:gdLst>
              <a:gd name="connsiteX0" fmla="*/ 0 w 12192000"/>
              <a:gd name="connsiteY0" fmla="*/ 0 h 6105524"/>
              <a:gd name="connsiteX1" fmla="*/ 12192000 w 12192000"/>
              <a:gd name="connsiteY1" fmla="*/ 0 h 6105524"/>
              <a:gd name="connsiteX2" fmla="*/ 12192000 w 12192000"/>
              <a:gd name="connsiteY2" fmla="*/ 6105524 h 6105524"/>
              <a:gd name="connsiteX3" fmla="*/ 11435080 w 12192000"/>
              <a:gd name="connsiteY3" fmla="*/ 6105524 h 6105524"/>
              <a:gd name="connsiteX4" fmla="*/ 11435080 w 12192000"/>
              <a:gd name="connsiteY4" fmla="*/ 771523 h 6105524"/>
              <a:gd name="connsiteX5" fmla="*/ 767080 w 12192000"/>
              <a:gd name="connsiteY5" fmla="*/ 771523 h 6105524"/>
              <a:gd name="connsiteX6" fmla="*/ 767080 w 12192000"/>
              <a:gd name="connsiteY6" fmla="*/ 6105524 h 6105524"/>
              <a:gd name="connsiteX7" fmla="*/ 0 w 12192000"/>
              <a:gd name="connsiteY7" fmla="*/ 6105524 h 6105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105524">
                <a:moveTo>
                  <a:pt x="0" y="0"/>
                </a:moveTo>
                <a:lnTo>
                  <a:pt x="12192000" y="0"/>
                </a:lnTo>
                <a:lnTo>
                  <a:pt x="12192000" y="6105524"/>
                </a:lnTo>
                <a:lnTo>
                  <a:pt x="11435080" y="6105524"/>
                </a:lnTo>
                <a:lnTo>
                  <a:pt x="11435080" y="771523"/>
                </a:lnTo>
                <a:lnTo>
                  <a:pt x="767080" y="771523"/>
                </a:lnTo>
                <a:lnTo>
                  <a:pt x="767080" y="6105524"/>
                </a:lnTo>
                <a:lnTo>
                  <a:pt x="0" y="6105524"/>
                </a:lnTo>
                <a:close/>
              </a:path>
            </a:pathLst>
          </a:custGeom>
          <a:gradFill flip="none" rotWithShape="1">
            <a:gsLst>
              <a:gs pos="10000">
                <a:schemeClr val="accent5"/>
              </a:gs>
              <a:gs pos="90000">
                <a:schemeClr val="accent1"/>
              </a:gs>
              <a:gs pos="70000">
                <a:schemeClr val="accent2"/>
              </a:gs>
              <a:gs pos="30000">
                <a:schemeClr val="accent4"/>
              </a:gs>
              <a:gs pos="50000">
                <a:schemeClr val="accent3">
                  <a:lumMod val="60000"/>
                  <a:lumOff val="40000"/>
                </a:schemeClr>
              </a:gs>
            </a:gsLst>
            <a:lin ang="7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2737195626"/>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Lst>
  <p:txStyles>
    <p:titleStyle>
      <a:lvl1pPr algn="l" defTabSz="914400" rtl="0" eaLnBrk="1" latinLnBrk="0" hangingPunct="1">
        <a:lnSpc>
          <a:spcPct val="95000"/>
        </a:lnSpc>
        <a:spcBef>
          <a:spcPct val="0"/>
        </a:spcBef>
        <a:buNone/>
        <a:defRPr sz="4200" kern="1200" spc="-50" baseline="0">
          <a:solidFill>
            <a:schemeClr val="tx1"/>
          </a:solidFill>
          <a:latin typeface="+mj-lt"/>
          <a:ea typeface="+mj-ea"/>
          <a:cs typeface="+mj-cs"/>
        </a:defRPr>
      </a:lvl1pPr>
    </p:titleStyle>
    <p:bodyStyle>
      <a:lvl1pPr marL="365760" indent="-365760" algn="l" defTabSz="914400" rtl="0" eaLnBrk="1" latinLnBrk="0" hangingPunct="1">
        <a:lnSpc>
          <a:spcPct val="105000"/>
        </a:lnSpc>
        <a:spcBef>
          <a:spcPts val="900"/>
        </a:spcBef>
        <a:buClr>
          <a:schemeClr val="accent5"/>
        </a:buClr>
        <a:buFont typeface="Avenir Next LT Pro" panose="020B0504020202020204" pitchFamily="34" charset="0"/>
        <a:buChar char="+"/>
        <a:defRPr sz="2600" kern="1200">
          <a:solidFill>
            <a:schemeClr val="tx1"/>
          </a:solidFill>
          <a:latin typeface="+mn-lt"/>
          <a:ea typeface="+mn-ea"/>
          <a:cs typeface="+mn-cs"/>
        </a:defRPr>
      </a:lvl1pPr>
      <a:lvl2pPr marL="365760" indent="0" algn="l" defTabSz="914400" rtl="0" eaLnBrk="1" latinLnBrk="0" hangingPunct="1">
        <a:lnSpc>
          <a:spcPct val="105000"/>
        </a:lnSpc>
        <a:spcBef>
          <a:spcPts val="900"/>
        </a:spcBef>
        <a:buFont typeface="Arial" panose="020B0604020202020204" pitchFamily="34" charset="0"/>
        <a:buNone/>
        <a:defRPr sz="2000" kern="1200">
          <a:solidFill>
            <a:schemeClr val="tx1">
              <a:lumMod val="75000"/>
              <a:lumOff val="25000"/>
            </a:schemeClr>
          </a:solidFill>
          <a:latin typeface="+mn-lt"/>
          <a:ea typeface="+mn-ea"/>
          <a:cs typeface="+mn-cs"/>
        </a:defRPr>
      </a:lvl2pPr>
      <a:lvl3pPr marL="640080" indent="-274320" algn="l" defTabSz="914400" rtl="0" eaLnBrk="1" latinLnBrk="0" hangingPunct="1">
        <a:lnSpc>
          <a:spcPct val="105000"/>
        </a:lnSpc>
        <a:spcBef>
          <a:spcPts val="600"/>
        </a:spcBef>
        <a:buClr>
          <a:schemeClr val="accent5"/>
        </a:buClr>
        <a:buFont typeface="Avenir Next LT Pro" panose="020B0504020202020204" pitchFamily="34" charset="0"/>
        <a:buChar char="+"/>
        <a:defRPr sz="2000" kern="1200">
          <a:solidFill>
            <a:schemeClr val="tx1"/>
          </a:solidFill>
          <a:latin typeface="+mn-lt"/>
          <a:ea typeface="+mn-ea"/>
          <a:cs typeface="+mn-cs"/>
        </a:defRPr>
      </a:lvl3pPr>
      <a:lvl4pPr marL="640080" indent="0" algn="l" defTabSz="914400" rtl="0" eaLnBrk="1" latinLnBrk="0" hangingPunct="1">
        <a:lnSpc>
          <a:spcPct val="105000"/>
        </a:lnSpc>
        <a:spcBef>
          <a:spcPts val="600"/>
        </a:spcBef>
        <a:buFontTx/>
        <a:buNone/>
        <a:defRPr sz="1800" i="1" kern="1200">
          <a:solidFill>
            <a:schemeClr val="tx1">
              <a:lumMod val="75000"/>
              <a:lumOff val="25000"/>
            </a:schemeClr>
          </a:solidFill>
          <a:latin typeface="+mn-lt"/>
          <a:ea typeface="+mn-ea"/>
          <a:cs typeface="+mn-cs"/>
        </a:defRPr>
      </a:lvl4pPr>
      <a:lvl5pPr marL="886968" indent="-274320" algn="l" defTabSz="914400" rtl="0" eaLnBrk="1" latinLnBrk="0" hangingPunct="1">
        <a:lnSpc>
          <a:spcPct val="105000"/>
        </a:lnSpc>
        <a:spcBef>
          <a:spcPts val="600"/>
        </a:spcBef>
        <a:buClr>
          <a:schemeClr val="accent5"/>
        </a:buClr>
        <a:buFont typeface="Avenir Next LT Pro" panose="020B05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7.svg"/><Relationship Id="rId13" Type="http://schemas.openxmlformats.org/officeDocument/2006/relationships/image" Target="../media/image32.png"/><Relationship Id="rId3" Type="http://schemas.openxmlformats.org/officeDocument/2006/relationships/image" Target="../media/image22.png"/><Relationship Id="rId7" Type="http://schemas.openxmlformats.org/officeDocument/2006/relationships/image" Target="../media/image26.png"/><Relationship Id="rId12" Type="http://schemas.openxmlformats.org/officeDocument/2006/relationships/image" Target="../media/image31.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25.svg"/><Relationship Id="rId11" Type="http://schemas.openxmlformats.org/officeDocument/2006/relationships/image" Target="../media/image30.png"/><Relationship Id="rId5" Type="http://schemas.openxmlformats.org/officeDocument/2006/relationships/image" Target="../media/image24.png"/><Relationship Id="rId10" Type="http://schemas.openxmlformats.org/officeDocument/2006/relationships/image" Target="../media/image29.svg"/><Relationship Id="rId4" Type="http://schemas.openxmlformats.org/officeDocument/2006/relationships/image" Target="../media/image23.svg"/><Relationship Id="rId9" Type="http://schemas.openxmlformats.org/officeDocument/2006/relationships/image" Target="../media/image28.png"/></Relationships>
</file>

<file path=ppt/slides/_rels/slide11.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diagramLayout" Target="../diagrams/layout3.xml"/><Relationship Id="rId3" Type="http://schemas.openxmlformats.org/officeDocument/2006/relationships/diagramLayout" Target="../diagrams/layout2.xml"/><Relationship Id="rId7" Type="http://schemas.openxmlformats.org/officeDocument/2006/relationships/diagramData" Target="../diagrams/data3.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11" Type="http://schemas.microsoft.com/office/2007/relationships/diagramDrawing" Target="../diagrams/drawing3.xml"/><Relationship Id="rId5" Type="http://schemas.openxmlformats.org/officeDocument/2006/relationships/diagramColors" Target="../diagrams/colors2.xml"/><Relationship Id="rId10" Type="http://schemas.openxmlformats.org/officeDocument/2006/relationships/diagramColors" Target="../diagrams/colors3.xml"/><Relationship Id="rId4" Type="http://schemas.openxmlformats.org/officeDocument/2006/relationships/diagramQuickStyle" Target="../diagrams/quickStyle2.xml"/><Relationship Id="rId9" Type="http://schemas.openxmlformats.org/officeDocument/2006/relationships/diagramQuickStyle" Target="../diagrams/quickStyle3.xml"/></Relationships>
</file>

<file path=ppt/slides/_rels/slide1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jpeg"/><Relationship Id="rId4" Type="http://schemas.openxmlformats.org/officeDocument/2006/relationships/image" Target="../media/image42.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6.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8.xml"/><Relationship Id="rId1" Type="http://schemas.openxmlformats.org/officeDocument/2006/relationships/slideLayout" Target="../slideLayouts/slideLayout6.xml"/><Relationship Id="rId5" Type="http://schemas.openxmlformats.org/officeDocument/2006/relationships/image" Target="../media/image53.png"/><Relationship Id="rId4" Type="http://schemas.openxmlformats.org/officeDocument/2006/relationships/image" Target="../media/image52.png"/></Relationships>
</file>

<file path=ppt/slides/_rels/slide2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3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75.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6.xml"/><Relationship Id="rId5" Type="http://schemas.openxmlformats.org/officeDocument/2006/relationships/image" Target="../media/image17.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6.xml"/><Relationship Id="rId5" Type="http://schemas.openxmlformats.org/officeDocument/2006/relationships/image" Target="../media/image20.png"/><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42" name="Rectangle 1037">
            <a:extLst>
              <a:ext uri="{FF2B5EF4-FFF2-40B4-BE49-F238E27FC236}">
                <a16:creationId xmlns:a16="http://schemas.microsoft.com/office/drawing/2014/main" id="{1EC502BD-3766-4D83-94CC-391A4CD4E2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A row of books on a table&#10;&#10;Description automatically generated">
            <a:extLst>
              <a:ext uri="{FF2B5EF4-FFF2-40B4-BE49-F238E27FC236}">
                <a16:creationId xmlns:a16="http://schemas.microsoft.com/office/drawing/2014/main" id="{96557DAE-AC40-AD95-5AB0-D541FB78670D}"/>
              </a:ext>
            </a:extLst>
          </p:cNvPr>
          <p:cNvPicPr>
            <a:picLocks noChangeAspect="1" noChangeArrowheads="1"/>
          </p:cNvPicPr>
          <p:nvPr/>
        </p:nvPicPr>
        <p:blipFill rotWithShape="1">
          <a:blip r:embed="rId2">
            <a:alphaModFix amt="57000"/>
            <a:extLst>
              <a:ext uri="{28A0092B-C50C-407E-A947-70E740481C1C}">
                <a14:useLocalDpi xmlns:a14="http://schemas.microsoft.com/office/drawing/2010/main" val="0"/>
              </a:ext>
            </a:extLst>
          </a:blip>
          <a:srcRect t="6504" b="9227"/>
          <a:stretch/>
        </p:blipFill>
        <p:spPr bwMode="auto">
          <a:xfrm>
            <a:off x="20" y="10"/>
            <a:ext cx="12191977" cy="6857990"/>
          </a:xfrm>
          <a:prstGeom prst="rect">
            <a:avLst/>
          </a:prstGeom>
          <a:noFill/>
          <a:extLst>
            <a:ext uri="{909E8E84-426E-40DD-AFC4-6F175D3DCCD1}">
              <a14:hiddenFill xmlns:a14="http://schemas.microsoft.com/office/drawing/2010/main">
                <a:solidFill>
                  <a:srgbClr val="FFFFFF"/>
                </a:solidFill>
              </a14:hiddenFill>
            </a:ext>
          </a:extLst>
        </p:spPr>
      </p:pic>
      <p:sp>
        <p:nvSpPr>
          <p:cNvPr id="1043" name="Rectangle 1039">
            <a:extLst>
              <a:ext uri="{FF2B5EF4-FFF2-40B4-BE49-F238E27FC236}">
                <a16:creationId xmlns:a16="http://schemas.microsoft.com/office/drawing/2014/main" id="{2867CC89-052A-4B89-A1FF-972E522C65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799868" y="-1534136"/>
            <a:ext cx="4592270" cy="12192001"/>
          </a:xfrm>
          <a:prstGeom prst="rect">
            <a:avLst/>
          </a:prstGeom>
          <a:gradFill>
            <a:gsLst>
              <a:gs pos="35000">
                <a:schemeClr val="tx1">
                  <a:alpha val="46000"/>
                </a:schemeClr>
              </a:gs>
              <a:gs pos="21000">
                <a:schemeClr val="tx1">
                  <a:alpha val="30000"/>
                </a:schemeClr>
              </a:gs>
              <a:gs pos="0">
                <a:schemeClr val="tx1">
                  <a:alpha val="0"/>
                </a:schemeClr>
              </a:gs>
              <a:gs pos="100000">
                <a:schemeClr val="tx1">
                  <a:alpha val="8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1">
            <a:extLst>
              <a:ext uri="{FF2B5EF4-FFF2-40B4-BE49-F238E27FC236}">
                <a16:creationId xmlns:a16="http://schemas.microsoft.com/office/drawing/2014/main" id="{4837076F-E632-E84C-BA5C-E242A36BDD07}"/>
              </a:ext>
            </a:extLst>
          </p:cNvPr>
          <p:cNvSpPr>
            <a:spLocks noGrp="1"/>
          </p:cNvSpPr>
          <p:nvPr>
            <p:ph type="ctrTitle"/>
          </p:nvPr>
        </p:nvSpPr>
        <p:spPr>
          <a:xfrm>
            <a:off x="762000" y="3651624"/>
            <a:ext cx="10668000" cy="1775010"/>
          </a:xfrm>
        </p:spPr>
        <p:txBody>
          <a:bodyPr>
            <a:normAutofit/>
          </a:bodyPr>
          <a:lstStyle/>
          <a:p>
            <a:pPr algn="l"/>
            <a:r>
              <a:rPr lang="en-US" sz="3800" dirty="0">
                <a:solidFill>
                  <a:schemeClr val="bg1"/>
                </a:solidFill>
                <a:latin typeface="Calibri" panose="020F0502020204030204" pitchFamily="34" charset="0"/>
                <a:cs typeface="Calibri" panose="020F0502020204030204" pitchFamily="34" charset="0"/>
              </a:rPr>
              <a:t>AUGMENTING DATA CATALOGS BY INCORPORATING DATA FITNESS DISTRIBUTIONS</a:t>
            </a:r>
          </a:p>
        </p:txBody>
      </p:sp>
      <p:sp>
        <p:nvSpPr>
          <p:cNvPr id="3" name="Subtitle 2">
            <a:extLst>
              <a:ext uri="{FF2B5EF4-FFF2-40B4-BE49-F238E27FC236}">
                <a16:creationId xmlns:a16="http://schemas.microsoft.com/office/drawing/2014/main" id="{8648807D-3414-1D7B-6493-089B48B55268}"/>
              </a:ext>
            </a:extLst>
          </p:cNvPr>
          <p:cNvSpPr>
            <a:spLocks noGrp="1"/>
          </p:cNvSpPr>
          <p:nvPr>
            <p:ph type="subTitle" idx="1"/>
          </p:nvPr>
        </p:nvSpPr>
        <p:spPr>
          <a:xfrm>
            <a:off x="762000" y="5426635"/>
            <a:ext cx="10668000" cy="797860"/>
          </a:xfrm>
        </p:spPr>
        <p:txBody>
          <a:bodyPr>
            <a:normAutofit/>
          </a:bodyPr>
          <a:lstStyle/>
          <a:p>
            <a:pPr algn="l">
              <a:lnSpc>
                <a:spcPct val="95000"/>
              </a:lnSpc>
            </a:pPr>
            <a:r>
              <a:rPr lang="en-US" sz="2000">
                <a:solidFill>
                  <a:schemeClr val="bg1"/>
                </a:solidFill>
                <a:latin typeface="Calibri" panose="020F0502020204030204" pitchFamily="34" charset="0"/>
                <a:cs typeface="Calibri" panose="020F0502020204030204" pitchFamily="34" charset="0"/>
              </a:rPr>
              <a:t>Team Fitness Fusion</a:t>
            </a:r>
          </a:p>
          <a:p>
            <a:pPr algn="l">
              <a:lnSpc>
                <a:spcPct val="95000"/>
              </a:lnSpc>
            </a:pPr>
            <a:r>
              <a:rPr lang="en-US" sz="2000">
                <a:solidFill>
                  <a:schemeClr val="bg1"/>
                </a:solidFill>
                <a:latin typeface="Calibri" panose="020F0502020204030204" pitchFamily="34" charset="0"/>
                <a:cs typeface="Calibri" panose="020F0502020204030204" pitchFamily="34" charset="0"/>
              </a:rPr>
              <a:t>Sprint 4</a:t>
            </a:r>
          </a:p>
        </p:txBody>
      </p:sp>
    </p:spTree>
    <p:extLst>
      <p:ext uri="{BB962C8B-B14F-4D97-AF65-F5344CB8AC3E}">
        <p14:creationId xmlns:p14="http://schemas.microsoft.com/office/powerpoint/2010/main" val="24261450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62"/>
        <p:cNvGrpSpPr/>
        <p:nvPr/>
      </p:nvGrpSpPr>
      <p:grpSpPr>
        <a:xfrm>
          <a:off x="0" y="0"/>
          <a:ext cx="0" cy="0"/>
          <a:chOff x="0" y="0"/>
          <a:chExt cx="0" cy="0"/>
        </a:xfrm>
      </p:grpSpPr>
      <p:sp>
        <p:nvSpPr>
          <p:cNvPr id="663" name="Google Shape;663;p21"/>
          <p:cNvSpPr txBox="1">
            <a:spLocks noGrp="1"/>
          </p:cNvSpPr>
          <p:nvPr>
            <p:ph type="title"/>
          </p:nvPr>
        </p:nvSpPr>
        <p:spPr>
          <a:xfrm>
            <a:off x="609600" y="326867"/>
            <a:ext cx="10972800" cy="763600"/>
          </a:xfrm>
          <a:prstGeom prst="rect">
            <a:avLst/>
          </a:prstGeom>
        </p:spPr>
        <p:txBody>
          <a:bodyPr spcFirstLastPara="1" vert="horz" wrap="square" lIns="121900" tIns="121900" rIns="121900" bIns="121900" rtlCol="0" anchor="t" anchorCtr="0">
            <a:noAutofit/>
          </a:bodyPr>
          <a:lstStyle/>
          <a:p>
            <a:pPr>
              <a:spcBef>
                <a:spcPts val="0"/>
              </a:spcBef>
            </a:pPr>
            <a:r>
              <a:rPr lang="en" dirty="0"/>
              <a:t>Datasets Details</a:t>
            </a:r>
            <a:endParaRPr sz="3200" dirty="0"/>
          </a:p>
        </p:txBody>
      </p:sp>
      <p:grpSp>
        <p:nvGrpSpPr>
          <p:cNvPr id="712" name="Google Shape;712;p21"/>
          <p:cNvGrpSpPr/>
          <p:nvPr/>
        </p:nvGrpSpPr>
        <p:grpSpPr>
          <a:xfrm>
            <a:off x="136338" y="1255555"/>
            <a:ext cx="3606568" cy="2620357"/>
            <a:chOff x="3541007" y="1202900"/>
            <a:chExt cx="2345496" cy="1653766"/>
          </a:xfrm>
        </p:grpSpPr>
        <p:sp>
          <p:nvSpPr>
            <p:cNvPr id="713" name="Google Shape;713;p21"/>
            <p:cNvSpPr/>
            <p:nvPr/>
          </p:nvSpPr>
          <p:spPr>
            <a:xfrm>
              <a:off x="3541013" y="1962555"/>
              <a:ext cx="2259181" cy="894111"/>
            </a:xfrm>
            <a:prstGeom prst="roundRect">
              <a:avLst>
                <a:gd name="adj" fmla="val 50000"/>
              </a:avLst>
            </a:prstGeom>
            <a:solidFill>
              <a:schemeClr val="accent1"/>
            </a:solidFill>
            <a:ln>
              <a:noFill/>
            </a:ln>
          </p:spPr>
          <p:txBody>
            <a:bodyPr spcFirstLastPara="1" wrap="square" lIns="121900" tIns="121900" rIns="121900" bIns="121900" anchor="ctr" anchorCtr="0">
              <a:noAutofit/>
            </a:bodyPr>
            <a:lstStyle/>
            <a:p>
              <a:endParaRPr sz="2400"/>
            </a:p>
          </p:txBody>
        </p:sp>
        <p:grpSp>
          <p:nvGrpSpPr>
            <p:cNvPr id="714" name="Google Shape;714;p21"/>
            <p:cNvGrpSpPr/>
            <p:nvPr/>
          </p:nvGrpSpPr>
          <p:grpSpPr>
            <a:xfrm>
              <a:off x="3541007" y="2056227"/>
              <a:ext cx="2345496" cy="591803"/>
              <a:chOff x="202643" y="2254699"/>
              <a:chExt cx="2345496" cy="591803"/>
            </a:xfrm>
          </p:grpSpPr>
          <p:sp>
            <p:nvSpPr>
              <p:cNvPr id="715" name="Google Shape;715;p21"/>
              <p:cNvSpPr txBox="1"/>
              <p:nvPr/>
            </p:nvSpPr>
            <p:spPr>
              <a:xfrm>
                <a:off x="202643" y="2254699"/>
                <a:ext cx="2345496" cy="348600"/>
              </a:xfrm>
              <a:prstGeom prst="rect">
                <a:avLst/>
              </a:prstGeom>
              <a:noFill/>
              <a:ln>
                <a:noFill/>
              </a:ln>
            </p:spPr>
            <p:txBody>
              <a:bodyPr spcFirstLastPara="1" wrap="square" lIns="121900" tIns="121900" rIns="121900" bIns="121900" anchor="ctr" anchorCtr="0">
                <a:noAutofit/>
              </a:bodyPr>
              <a:lstStyle/>
              <a:p>
                <a:pPr algn="ctr">
                  <a:buClr>
                    <a:schemeClr val="dk1"/>
                  </a:buClr>
                  <a:buSzPts val="1100"/>
                </a:pPr>
                <a:r>
                  <a:rPr lang="en-US" sz="2000" b="1" dirty="0">
                    <a:solidFill>
                      <a:schemeClr val="lt1"/>
                    </a:solidFill>
                    <a:ea typeface="Fira Sans Extra Condensed"/>
                    <a:cs typeface="Fira Sans Extra Condensed"/>
                    <a:sym typeface="Fira Sans Extra Condensed"/>
                  </a:rPr>
                  <a:t>Loan Default Dataset</a:t>
                </a:r>
              </a:p>
            </p:txBody>
          </p:sp>
          <p:sp>
            <p:nvSpPr>
              <p:cNvPr id="716" name="Google Shape;716;p21"/>
              <p:cNvSpPr txBox="1"/>
              <p:nvPr/>
            </p:nvSpPr>
            <p:spPr>
              <a:xfrm>
                <a:off x="316448" y="2497902"/>
                <a:ext cx="2050485" cy="348600"/>
              </a:xfrm>
              <a:prstGeom prst="rect">
                <a:avLst/>
              </a:prstGeom>
              <a:noFill/>
              <a:ln>
                <a:noFill/>
              </a:ln>
            </p:spPr>
            <p:txBody>
              <a:bodyPr spcFirstLastPara="1" wrap="square" lIns="121900" tIns="121900" rIns="121900" bIns="121900" anchor="t" anchorCtr="0">
                <a:noAutofit/>
              </a:bodyPr>
              <a:lstStyle/>
              <a:p>
                <a:pPr algn="ctr">
                  <a:buClr>
                    <a:schemeClr val="dk1"/>
                  </a:buClr>
                  <a:buSzPts val="1100"/>
                </a:pPr>
                <a:r>
                  <a:rPr lang="en-US" sz="1200" dirty="0">
                    <a:solidFill>
                      <a:schemeClr val="lt1"/>
                    </a:solidFill>
                    <a:ea typeface="Roboto"/>
                    <a:cs typeface="Roboto"/>
                    <a:sym typeface="Roboto"/>
                  </a:rPr>
                  <a:t>It consists of multiple deterministic factors like borrower's income, gender, loan purpose etc.</a:t>
                </a:r>
              </a:p>
            </p:txBody>
          </p:sp>
        </p:grpSp>
        <p:sp>
          <p:nvSpPr>
            <p:cNvPr id="717" name="Google Shape;717;p21"/>
            <p:cNvSpPr/>
            <p:nvPr/>
          </p:nvSpPr>
          <p:spPr>
            <a:xfrm>
              <a:off x="4341825" y="1202900"/>
              <a:ext cx="726300" cy="726300"/>
            </a:xfrm>
            <a:prstGeom prst="ellipse">
              <a:avLst/>
            </a:prstGeom>
            <a:ln/>
          </p:spPr>
          <p:style>
            <a:lnRef idx="2">
              <a:schemeClr val="accent1"/>
            </a:lnRef>
            <a:fillRef idx="1">
              <a:schemeClr val="lt1"/>
            </a:fillRef>
            <a:effectRef idx="0">
              <a:schemeClr val="accent1"/>
            </a:effectRef>
            <a:fontRef idx="minor">
              <a:schemeClr val="dk1"/>
            </a:fontRef>
          </p:style>
          <p:txBody>
            <a:bodyPr spcFirstLastPara="1" wrap="square" lIns="121900" tIns="121900" rIns="121900" bIns="121900" anchor="ctr" anchorCtr="0">
              <a:noAutofit/>
            </a:bodyPr>
            <a:lstStyle/>
            <a:p>
              <a:endParaRPr sz="2400"/>
            </a:p>
          </p:txBody>
        </p:sp>
      </p:grpSp>
      <p:grpSp>
        <p:nvGrpSpPr>
          <p:cNvPr id="725" name="Google Shape;725;p21"/>
          <p:cNvGrpSpPr/>
          <p:nvPr/>
        </p:nvGrpSpPr>
        <p:grpSpPr>
          <a:xfrm>
            <a:off x="3752218" y="1254345"/>
            <a:ext cx="3549136" cy="2631914"/>
            <a:chOff x="6234015" y="1202900"/>
            <a:chExt cx="2308145" cy="1661059"/>
          </a:xfrm>
        </p:grpSpPr>
        <p:sp>
          <p:nvSpPr>
            <p:cNvPr id="726" name="Google Shape;726;p21"/>
            <p:cNvSpPr/>
            <p:nvPr/>
          </p:nvSpPr>
          <p:spPr>
            <a:xfrm>
              <a:off x="6234015" y="1969849"/>
              <a:ext cx="2308145" cy="894110"/>
            </a:xfrm>
            <a:prstGeom prst="roundRect">
              <a:avLst>
                <a:gd name="adj" fmla="val 50000"/>
              </a:avLst>
            </a:prstGeom>
            <a:solidFill>
              <a:schemeClr val="accent1"/>
            </a:solidFill>
            <a:ln>
              <a:noFill/>
            </a:ln>
          </p:spPr>
          <p:txBody>
            <a:bodyPr spcFirstLastPara="1" wrap="square" lIns="121900" tIns="121900" rIns="121900" bIns="121900" anchor="ctr" anchorCtr="0">
              <a:noAutofit/>
            </a:bodyPr>
            <a:lstStyle/>
            <a:p>
              <a:endParaRPr sz="2400"/>
            </a:p>
          </p:txBody>
        </p:sp>
        <p:grpSp>
          <p:nvGrpSpPr>
            <p:cNvPr id="727" name="Google Shape;727;p21"/>
            <p:cNvGrpSpPr/>
            <p:nvPr/>
          </p:nvGrpSpPr>
          <p:grpSpPr>
            <a:xfrm>
              <a:off x="6284047" y="2059754"/>
              <a:ext cx="2217907" cy="589039"/>
              <a:chOff x="268758" y="2258226"/>
              <a:chExt cx="2217907" cy="589039"/>
            </a:xfrm>
          </p:grpSpPr>
          <p:sp>
            <p:nvSpPr>
              <p:cNvPr id="728" name="Google Shape;728;p21"/>
              <p:cNvSpPr txBox="1"/>
              <p:nvPr/>
            </p:nvSpPr>
            <p:spPr>
              <a:xfrm>
                <a:off x="315020" y="2258226"/>
                <a:ext cx="2115557" cy="348600"/>
              </a:xfrm>
              <a:prstGeom prst="rect">
                <a:avLst/>
              </a:prstGeom>
              <a:noFill/>
              <a:ln>
                <a:noFill/>
              </a:ln>
            </p:spPr>
            <p:txBody>
              <a:bodyPr spcFirstLastPara="1" wrap="square" lIns="121900" tIns="121900" rIns="121900" bIns="121900" anchor="ctr" anchorCtr="0">
                <a:noAutofit/>
              </a:bodyPr>
              <a:lstStyle/>
              <a:p>
                <a:pPr algn="ctr">
                  <a:buClr>
                    <a:schemeClr val="dk1"/>
                  </a:buClr>
                  <a:buSzPts val="1100"/>
                </a:pPr>
                <a:r>
                  <a:rPr lang="en" sz="2000" b="1" dirty="0">
                    <a:solidFill>
                      <a:schemeClr val="lt1"/>
                    </a:solidFill>
                    <a:ea typeface="Fira Sans Extra Condensed"/>
                    <a:cs typeface="Fira Sans Extra Condensed"/>
                    <a:sym typeface="Fira Sans Extra Condensed"/>
                  </a:rPr>
                  <a:t>Credit Card Dataset</a:t>
                </a:r>
                <a:endParaRPr sz="2000" b="1" dirty="0">
                  <a:solidFill>
                    <a:schemeClr val="lt1"/>
                  </a:solidFill>
                  <a:ea typeface="Fira Sans Extra Condensed"/>
                  <a:cs typeface="Fira Sans Extra Condensed"/>
                  <a:sym typeface="Fira Sans Extra Condensed"/>
                </a:endParaRPr>
              </a:p>
            </p:txBody>
          </p:sp>
          <p:sp>
            <p:nvSpPr>
              <p:cNvPr id="729" name="Google Shape;729;p21"/>
              <p:cNvSpPr txBox="1"/>
              <p:nvPr/>
            </p:nvSpPr>
            <p:spPr>
              <a:xfrm>
                <a:off x="268758" y="2498665"/>
                <a:ext cx="2217907" cy="348600"/>
              </a:xfrm>
              <a:prstGeom prst="rect">
                <a:avLst/>
              </a:prstGeom>
              <a:noFill/>
              <a:ln>
                <a:noFill/>
              </a:ln>
            </p:spPr>
            <p:txBody>
              <a:bodyPr spcFirstLastPara="1" wrap="square" lIns="121900" tIns="121900" rIns="121900" bIns="121900" anchor="t" anchorCtr="0">
                <a:noAutofit/>
              </a:bodyPr>
              <a:lstStyle/>
              <a:p>
                <a:pPr algn="ctr">
                  <a:buClr>
                    <a:schemeClr val="dk1"/>
                  </a:buClr>
                  <a:buSzPts val="1100"/>
                </a:pPr>
                <a:r>
                  <a:rPr lang="en-US" sz="1200" dirty="0">
                    <a:solidFill>
                      <a:schemeClr val="lt1"/>
                    </a:solidFill>
                    <a:ea typeface="Roboto"/>
                    <a:cs typeface="Roboto"/>
                  </a:rPr>
                  <a:t>It consists of 10,000 customers mentioning their age, salary, marital status, credit card limit, credit card category, etc.</a:t>
                </a:r>
                <a:endParaRPr sz="1200" dirty="0">
                  <a:solidFill>
                    <a:schemeClr val="lt1"/>
                  </a:solidFill>
                  <a:ea typeface="Roboto"/>
                  <a:cs typeface="Roboto"/>
                  <a:sym typeface="Roboto"/>
                </a:endParaRPr>
              </a:p>
            </p:txBody>
          </p:sp>
        </p:grpSp>
        <p:sp>
          <p:nvSpPr>
            <p:cNvPr id="730" name="Google Shape;730;p21"/>
            <p:cNvSpPr/>
            <p:nvPr/>
          </p:nvSpPr>
          <p:spPr>
            <a:xfrm>
              <a:off x="6951693" y="1202900"/>
              <a:ext cx="726300" cy="726300"/>
            </a:xfrm>
            <a:prstGeom prst="ellipse">
              <a:avLst/>
            </a:prstGeom>
            <a:ln/>
          </p:spPr>
          <p:style>
            <a:lnRef idx="2">
              <a:schemeClr val="accent1"/>
            </a:lnRef>
            <a:fillRef idx="1">
              <a:schemeClr val="lt1"/>
            </a:fillRef>
            <a:effectRef idx="0">
              <a:schemeClr val="accent1"/>
            </a:effectRef>
            <a:fontRef idx="minor">
              <a:schemeClr val="dk1"/>
            </a:fontRef>
          </p:style>
          <p:txBody>
            <a:bodyPr spcFirstLastPara="1" wrap="square" lIns="121900" tIns="121900" rIns="121900" bIns="121900" anchor="ctr" anchorCtr="0">
              <a:noAutofit/>
            </a:bodyPr>
            <a:lstStyle/>
            <a:p>
              <a:endParaRPr sz="2400"/>
            </a:p>
          </p:txBody>
        </p:sp>
      </p:grpSp>
      <p:grpSp>
        <p:nvGrpSpPr>
          <p:cNvPr id="731" name="Google Shape;731;p21"/>
          <p:cNvGrpSpPr/>
          <p:nvPr/>
        </p:nvGrpSpPr>
        <p:grpSpPr>
          <a:xfrm>
            <a:off x="69424" y="4018837"/>
            <a:ext cx="3636756" cy="2565553"/>
            <a:chOff x="3355966" y="3139662"/>
            <a:chExt cx="2532384" cy="1748488"/>
          </a:xfrm>
        </p:grpSpPr>
        <p:sp>
          <p:nvSpPr>
            <p:cNvPr id="732" name="Google Shape;732;p21"/>
            <p:cNvSpPr/>
            <p:nvPr/>
          </p:nvSpPr>
          <p:spPr>
            <a:xfrm>
              <a:off x="3398663" y="3895928"/>
              <a:ext cx="2383287" cy="992222"/>
            </a:xfrm>
            <a:prstGeom prst="roundRect">
              <a:avLst>
                <a:gd name="adj" fmla="val 50000"/>
              </a:avLst>
            </a:prstGeom>
            <a:solidFill>
              <a:schemeClr val="accent1"/>
            </a:solidFill>
            <a:ln>
              <a:noFill/>
            </a:ln>
          </p:spPr>
          <p:txBody>
            <a:bodyPr spcFirstLastPara="1" wrap="square" lIns="121900" tIns="121900" rIns="121900" bIns="121900" anchor="ctr" anchorCtr="0">
              <a:noAutofit/>
            </a:bodyPr>
            <a:lstStyle/>
            <a:p>
              <a:endParaRPr sz="2400"/>
            </a:p>
          </p:txBody>
        </p:sp>
        <p:grpSp>
          <p:nvGrpSpPr>
            <p:cNvPr id="733" name="Google Shape;733;p21"/>
            <p:cNvGrpSpPr/>
            <p:nvPr/>
          </p:nvGrpSpPr>
          <p:grpSpPr>
            <a:xfrm>
              <a:off x="3355966" y="4009916"/>
              <a:ext cx="2532384" cy="609079"/>
              <a:chOff x="17602" y="2276300"/>
              <a:chExt cx="2532384" cy="609079"/>
            </a:xfrm>
          </p:grpSpPr>
          <p:sp>
            <p:nvSpPr>
              <p:cNvPr id="734" name="Google Shape;734;p21"/>
              <p:cNvSpPr txBox="1"/>
              <p:nvPr/>
            </p:nvSpPr>
            <p:spPr>
              <a:xfrm>
                <a:off x="17602" y="2276300"/>
                <a:ext cx="2532384" cy="202443"/>
              </a:xfrm>
              <a:prstGeom prst="rect">
                <a:avLst/>
              </a:prstGeom>
              <a:noFill/>
              <a:ln>
                <a:noFill/>
              </a:ln>
            </p:spPr>
            <p:txBody>
              <a:bodyPr spcFirstLastPara="1" wrap="square" lIns="121900" tIns="121900" rIns="121900" bIns="121900" anchor="ctr" anchorCtr="0">
                <a:noAutofit/>
              </a:bodyPr>
              <a:lstStyle/>
              <a:p>
                <a:pPr algn="ctr">
                  <a:buClr>
                    <a:schemeClr val="dk1"/>
                  </a:buClr>
                  <a:buSzPts val="1100"/>
                </a:pPr>
                <a:r>
                  <a:rPr lang="en-US" sz="2000" b="1" dirty="0">
                    <a:solidFill>
                      <a:schemeClr val="lt1"/>
                    </a:solidFill>
                    <a:ea typeface="Fira Sans Extra Condensed"/>
                    <a:cs typeface="Fira Sans Extra Condensed"/>
                    <a:sym typeface="Fira Sans Extra Condensed"/>
                  </a:rPr>
                  <a:t>Hospital Admission Dataset</a:t>
                </a:r>
              </a:p>
            </p:txBody>
          </p:sp>
          <p:sp>
            <p:nvSpPr>
              <p:cNvPr id="735" name="Google Shape;735;p21"/>
              <p:cNvSpPr txBox="1"/>
              <p:nvPr/>
            </p:nvSpPr>
            <p:spPr>
              <a:xfrm>
                <a:off x="40537" y="2533035"/>
                <a:ext cx="2431112" cy="352344"/>
              </a:xfrm>
              <a:prstGeom prst="rect">
                <a:avLst/>
              </a:prstGeom>
              <a:noFill/>
              <a:ln>
                <a:noFill/>
              </a:ln>
            </p:spPr>
            <p:txBody>
              <a:bodyPr spcFirstLastPara="1" wrap="square" lIns="121900" tIns="121900" rIns="121900" bIns="121900" anchor="t" anchorCtr="0">
                <a:noAutofit/>
              </a:bodyPr>
              <a:lstStyle/>
              <a:p>
                <a:pPr algn="ctr">
                  <a:buClr>
                    <a:schemeClr val="dk1"/>
                  </a:buClr>
                  <a:buSzPts val="1100"/>
                </a:pPr>
                <a:r>
                  <a:rPr lang="en-US" sz="1200" dirty="0">
                    <a:solidFill>
                      <a:schemeClr val="lt1"/>
                    </a:solidFill>
                    <a:ea typeface="Roboto"/>
                    <a:cs typeface="Roboto"/>
                  </a:rPr>
                  <a:t>Contains patient-related information, encompassing admission and discharge dates, patient demographics, and medical history</a:t>
                </a:r>
                <a:endParaRPr sz="1200" dirty="0">
                  <a:solidFill>
                    <a:schemeClr val="lt1"/>
                  </a:solidFill>
                  <a:ea typeface="Roboto"/>
                  <a:cs typeface="Roboto"/>
                  <a:sym typeface="Roboto"/>
                </a:endParaRPr>
              </a:p>
            </p:txBody>
          </p:sp>
        </p:grpSp>
        <p:sp>
          <p:nvSpPr>
            <p:cNvPr id="736" name="Google Shape;736;p21"/>
            <p:cNvSpPr/>
            <p:nvPr/>
          </p:nvSpPr>
          <p:spPr>
            <a:xfrm>
              <a:off x="4252605" y="3139662"/>
              <a:ext cx="726300" cy="726300"/>
            </a:xfrm>
            <a:prstGeom prst="ellipse">
              <a:avLst/>
            </a:prstGeom>
            <a:ln/>
          </p:spPr>
          <p:style>
            <a:lnRef idx="2">
              <a:schemeClr val="accent1"/>
            </a:lnRef>
            <a:fillRef idx="1">
              <a:schemeClr val="lt1"/>
            </a:fillRef>
            <a:effectRef idx="0">
              <a:schemeClr val="accent1"/>
            </a:effectRef>
            <a:fontRef idx="minor">
              <a:schemeClr val="dk1"/>
            </a:fontRef>
          </p:style>
          <p:txBody>
            <a:bodyPr spcFirstLastPara="1" wrap="square" lIns="121900" tIns="121900" rIns="121900" bIns="121900" anchor="ctr" anchorCtr="0">
              <a:noAutofit/>
            </a:bodyPr>
            <a:lstStyle/>
            <a:p>
              <a:endParaRPr sz="2400"/>
            </a:p>
          </p:txBody>
        </p:sp>
      </p:grpSp>
      <p:grpSp>
        <p:nvGrpSpPr>
          <p:cNvPr id="737" name="Google Shape;737;p21"/>
          <p:cNvGrpSpPr/>
          <p:nvPr/>
        </p:nvGrpSpPr>
        <p:grpSpPr>
          <a:xfrm>
            <a:off x="3622060" y="3946984"/>
            <a:ext cx="3723596" cy="2637403"/>
            <a:chOff x="6173882" y="3124964"/>
            <a:chExt cx="2340215" cy="1792792"/>
          </a:xfrm>
        </p:grpSpPr>
        <p:sp>
          <p:nvSpPr>
            <p:cNvPr id="738" name="Google Shape;738;p21"/>
            <p:cNvSpPr/>
            <p:nvPr/>
          </p:nvSpPr>
          <p:spPr>
            <a:xfrm>
              <a:off x="6230298" y="3928109"/>
              <a:ext cx="2240936" cy="989647"/>
            </a:xfrm>
            <a:prstGeom prst="roundRect">
              <a:avLst>
                <a:gd name="adj" fmla="val 50000"/>
              </a:avLst>
            </a:prstGeom>
            <a:solidFill>
              <a:schemeClr val="accent1"/>
            </a:solidFill>
            <a:ln>
              <a:noFill/>
            </a:ln>
          </p:spPr>
          <p:txBody>
            <a:bodyPr spcFirstLastPara="1" wrap="square" lIns="121900" tIns="121900" rIns="121900" bIns="121900" anchor="ctr" anchorCtr="0">
              <a:noAutofit/>
            </a:bodyPr>
            <a:lstStyle/>
            <a:p>
              <a:endParaRPr sz="2400"/>
            </a:p>
          </p:txBody>
        </p:sp>
        <p:grpSp>
          <p:nvGrpSpPr>
            <p:cNvPr id="739" name="Google Shape;739;p21"/>
            <p:cNvGrpSpPr/>
            <p:nvPr/>
          </p:nvGrpSpPr>
          <p:grpSpPr>
            <a:xfrm>
              <a:off x="6173882" y="3978711"/>
              <a:ext cx="2340215" cy="704678"/>
              <a:chOff x="158593" y="2245095"/>
              <a:chExt cx="2340215" cy="704678"/>
            </a:xfrm>
          </p:grpSpPr>
          <p:sp>
            <p:nvSpPr>
              <p:cNvPr id="740" name="Google Shape;740;p21"/>
              <p:cNvSpPr txBox="1"/>
              <p:nvPr/>
            </p:nvSpPr>
            <p:spPr>
              <a:xfrm>
                <a:off x="251139" y="2245095"/>
                <a:ext cx="2168676" cy="328099"/>
              </a:xfrm>
              <a:prstGeom prst="rect">
                <a:avLst/>
              </a:prstGeom>
              <a:noFill/>
              <a:ln>
                <a:noFill/>
              </a:ln>
            </p:spPr>
            <p:txBody>
              <a:bodyPr spcFirstLastPara="1" wrap="square" lIns="121900" tIns="121900" rIns="121900" bIns="121900" anchor="ctr" anchorCtr="0">
                <a:noAutofit/>
              </a:bodyPr>
              <a:lstStyle/>
              <a:p>
                <a:pPr algn="ctr">
                  <a:buClr>
                    <a:schemeClr val="dk1"/>
                  </a:buClr>
                  <a:buSzPts val="1100"/>
                </a:pPr>
                <a:r>
                  <a:rPr lang="en-US" sz="2000" b="1" dirty="0">
                    <a:solidFill>
                      <a:schemeClr val="lt1"/>
                    </a:solidFill>
                    <a:ea typeface="Fira Sans Extra Condensed"/>
                    <a:cs typeface="Fira Sans Extra Condensed"/>
                    <a:sym typeface="Fira Sans Extra Condensed"/>
                  </a:rPr>
                  <a:t>Hospital Mortality Dataset</a:t>
                </a:r>
              </a:p>
            </p:txBody>
          </p:sp>
          <p:sp>
            <p:nvSpPr>
              <p:cNvPr id="741" name="Google Shape;741;p21"/>
              <p:cNvSpPr txBox="1"/>
              <p:nvPr/>
            </p:nvSpPr>
            <p:spPr>
              <a:xfrm>
                <a:off x="158593" y="2574310"/>
                <a:ext cx="2340215" cy="375463"/>
              </a:xfrm>
              <a:prstGeom prst="rect">
                <a:avLst/>
              </a:prstGeom>
              <a:noFill/>
              <a:ln>
                <a:noFill/>
              </a:ln>
            </p:spPr>
            <p:txBody>
              <a:bodyPr spcFirstLastPara="1" wrap="square" lIns="121900" tIns="121900" rIns="121900" bIns="121900" anchor="t" anchorCtr="0">
                <a:noAutofit/>
              </a:bodyPr>
              <a:lstStyle/>
              <a:p>
                <a:pPr algn="ctr">
                  <a:buClr>
                    <a:schemeClr val="dk1"/>
                  </a:buClr>
                  <a:buSzPts val="1100"/>
                </a:pPr>
                <a:r>
                  <a:rPr lang="en-US" sz="1200" dirty="0">
                    <a:solidFill>
                      <a:schemeClr val="lt1"/>
                    </a:solidFill>
                    <a:ea typeface="Roboto"/>
                    <a:cs typeface="Roboto"/>
                  </a:rPr>
                  <a:t>Contains demographic characteristics, vital signs within the first 24 hours of admission, comorbidities identified by ICD-9 codes, and laboratory variables.</a:t>
                </a:r>
                <a:endParaRPr sz="1200" dirty="0">
                  <a:solidFill>
                    <a:schemeClr val="lt1"/>
                  </a:solidFill>
                  <a:ea typeface="Roboto"/>
                  <a:cs typeface="Roboto"/>
                  <a:sym typeface="Roboto"/>
                </a:endParaRPr>
              </a:p>
            </p:txBody>
          </p:sp>
        </p:grpSp>
        <p:sp>
          <p:nvSpPr>
            <p:cNvPr id="742" name="Google Shape;742;p21"/>
            <p:cNvSpPr/>
            <p:nvPr/>
          </p:nvSpPr>
          <p:spPr>
            <a:xfrm>
              <a:off x="6934223" y="3124964"/>
              <a:ext cx="701890" cy="726300"/>
            </a:xfrm>
            <a:prstGeom prst="ellipse">
              <a:avLst/>
            </a:prstGeom>
            <a:ln/>
          </p:spPr>
          <p:style>
            <a:lnRef idx="2">
              <a:schemeClr val="accent1"/>
            </a:lnRef>
            <a:fillRef idx="1">
              <a:schemeClr val="lt1"/>
            </a:fillRef>
            <a:effectRef idx="0">
              <a:schemeClr val="accent1"/>
            </a:effectRef>
            <a:fontRef idx="minor">
              <a:schemeClr val="dk1"/>
            </a:fontRef>
          </p:style>
          <p:txBody>
            <a:bodyPr spcFirstLastPara="1" wrap="square" lIns="121900" tIns="121900" rIns="121900" bIns="121900" anchor="ctr" anchorCtr="0">
              <a:noAutofit/>
            </a:bodyPr>
            <a:lstStyle/>
            <a:p>
              <a:endParaRPr sz="2400"/>
            </a:p>
          </p:txBody>
        </p:sp>
      </p:grpSp>
      <p:sp>
        <p:nvSpPr>
          <p:cNvPr id="2" name="Rectangle 1" descr="Database">
            <a:extLst>
              <a:ext uri="{FF2B5EF4-FFF2-40B4-BE49-F238E27FC236}">
                <a16:creationId xmlns:a16="http://schemas.microsoft.com/office/drawing/2014/main" id="{AF9A621E-3856-CD4A-8F49-8D7B04471B45}"/>
              </a:ext>
            </a:extLst>
          </p:cNvPr>
          <p:cNvSpPr/>
          <p:nvPr/>
        </p:nvSpPr>
        <p:spPr>
          <a:xfrm>
            <a:off x="1551339" y="1457197"/>
            <a:ext cx="759891" cy="783029"/>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p:spPr>
        <p:style>
          <a:lnRef idx="0">
            <a:schemeClr val="lt1">
              <a:hueOff val="0"/>
              <a:satOff val="0"/>
              <a:lumOff val="0"/>
              <a:alphaOff val="0"/>
            </a:schemeClr>
          </a:lnRef>
          <a:fillRef idx="3">
            <a:scrgbClr r="0" g="0" b="0"/>
          </a:fillRef>
          <a:effectRef idx="3">
            <a:schemeClr val="accent5">
              <a:hueOff val="0"/>
              <a:satOff val="0"/>
              <a:lumOff val="0"/>
              <a:alphaOff val="0"/>
            </a:schemeClr>
          </a:effectRef>
          <a:fontRef idx="minor">
            <a:schemeClr val="lt1"/>
          </a:fontRef>
        </p:style>
        <p:txBody>
          <a:bodyPr/>
          <a:lstStyle/>
          <a:p>
            <a:endParaRPr lang="en-US"/>
          </a:p>
        </p:txBody>
      </p:sp>
      <p:sp>
        <p:nvSpPr>
          <p:cNvPr id="3" name="Rectangle 2" descr="Credit card">
            <a:extLst>
              <a:ext uri="{FF2B5EF4-FFF2-40B4-BE49-F238E27FC236}">
                <a16:creationId xmlns:a16="http://schemas.microsoft.com/office/drawing/2014/main" id="{DB95591D-01FB-B471-36AD-8D41F2928EE6}"/>
              </a:ext>
            </a:extLst>
          </p:cNvPr>
          <p:cNvSpPr/>
          <p:nvPr/>
        </p:nvSpPr>
        <p:spPr>
          <a:xfrm>
            <a:off x="5039621" y="1457197"/>
            <a:ext cx="759891" cy="783029"/>
          </a:xfrm>
          <a:prstGeom prst="rect">
            <a:avLst/>
          </a:prstGeom>
          <a: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p:spPr>
        <p:style>
          <a:lnRef idx="0">
            <a:schemeClr val="lt1">
              <a:hueOff val="0"/>
              <a:satOff val="0"/>
              <a:lumOff val="0"/>
              <a:alphaOff val="0"/>
            </a:schemeClr>
          </a:lnRef>
          <a:fillRef idx="3">
            <a:scrgbClr r="0" g="0" b="0"/>
          </a:fillRef>
          <a:effectRef idx="3">
            <a:schemeClr val="accent5">
              <a:hueOff val="978286"/>
              <a:satOff val="-101"/>
              <a:lumOff val="-4705"/>
              <a:alphaOff val="0"/>
            </a:schemeClr>
          </a:effectRef>
          <a:fontRef idx="minor">
            <a:schemeClr val="lt1"/>
          </a:fontRef>
        </p:style>
        <p:txBody>
          <a:bodyPr/>
          <a:lstStyle/>
          <a:p>
            <a:endParaRPr lang="en-US"/>
          </a:p>
        </p:txBody>
      </p:sp>
      <p:sp>
        <p:nvSpPr>
          <p:cNvPr id="4" name="Rectangle 3" descr="Medical">
            <a:extLst>
              <a:ext uri="{FF2B5EF4-FFF2-40B4-BE49-F238E27FC236}">
                <a16:creationId xmlns:a16="http://schemas.microsoft.com/office/drawing/2014/main" id="{8FF46C3A-FC8D-D18B-FFB2-ADBFCF72B7DE}"/>
              </a:ext>
            </a:extLst>
          </p:cNvPr>
          <p:cNvSpPr/>
          <p:nvPr/>
        </p:nvSpPr>
        <p:spPr>
          <a:xfrm>
            <a:off x="1493323" y="4163593"/>
            <a:ext cx="759891" cy="783029"/>
          </a:xfrm>
          <a:prstGeom prst="rect">
            <a:avLst/>
          </a:prstGeom>
          <a: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p:spPr>
        <p:style>
          <a:lnRef idx="0">
            <a:schemeClr val="lt1">
              <a:hueOff val="0"/>
              <a:satOff val="0"/>
              <a:lumOff val="0"/>
              <a:alphaOff val="0"/>
            </a:schemeClr>
          </a:lnRef>
          <a:fillRef idx="3">
            <a:scrgbClr r="0" g="0" b="0"/>
          </a:fillRef>
          <a:effectRef idx="3">
            <a:schemeClr val="accent5">
              <a:hueOff val="489143"/>
              <a:satOff val="-51"/>
              <a:lumOff val="-2353"/>
              <a:alphaOff val="0"/>
            </a:schemeClr>
          </a:effectRef>
          <a:fontRef idx="minor">
            <a:schemeClr val="lt1"/>
          </a:fontRef>
        </p:style>
        <p:txBody>
          <a:bodyPr/>
          <a:lstStyle/>
          <a:p>
            <a:endParaRPr lang="en-US"/>
          </a:p>
        </p:txBody>
      </p:sp>
      <p:sp>
        <p:nvSpPr>
          <p:cNvPr id="5" name="Rectangle 4" descr="Bar chart">
            <a:extLst>
              <a:ext uri="{FF2B5EF4-FFF2-40B4-BE49-F238E27FC236}">
                <a16:creationId xmlns:a16="http://schemas.microsoft.com/office/drawing/2014/main" id="{ED995594-C1C1-B5B5-60BA-E950D9A1F930}"/>
              </a:ext>
            </a:extLst>
          </p:cNvPr>
          <p:cNvSpPr/>
          <p:nvPr/>
        </p:nvSpPr>
        <p:spPr>
          <a:xfrm>
            <a:off x="5039621" y="4101814"/>
            <a:ext cx="759891" cy="783029"/>
          </a:xfrm>
          <a:prstGeom prst="rect">
            <a:avLst/>
          </a:prstGeom>
          <a: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p:spPr>
        <p:style>
          <a:lnRef idx="0">
            <a:schemeClr val="lt1">
              <a:hueOff val="0"/>
              <a:satOff val="0"/>
              <a:lumOff val="0"/>
              <a:alphaOff val="0"/>
            </a:schemeClr>
          </a:lnRef>
          <a:fillRef idx="3">
            <a:scrgbClr r="0" g="0" b="0"/>
          </a:fillRef>
          <a:effectRef idx="3">
            <a:schemeClr val="accent5">
              <a:hueOff val="1467428"/>
              <a:satOff val="-152"/>
              <a:lumOff val="-7058"/>
              <a:alphaOff val="0"/>
            </a:schemeClr>
          </a:effectRef>
          <a:fontRef idx="minor">
            <a:schemeClr val="lt1"/>
          </a:fontRef>
        </p:style>
        <p:txBody>
          <a:bodyPr/>
          <a:lstStyle/>
          <a:p>
            <a:endParaRPr lang="en-US"/>
          </a:p>
        </p:txBody>
      </p:sp>
      <p:pic>
        <p:nvPicPr>
          <p:cNvPr id="3074" name="Picture 2" descr="Dataset Icons - Free SVG &amp; PNG Dataset Images - Noun Project">
            <a:extLst>
              <a:ext uri="{FF2B5EF4-FFF2-40B4-BE49-F238E27FC236}">
                <a16:creationId xmlns:a16="http://schemas.microsoft.com/office/drawing/2014/main" id="{A21BDF64-A562-E1FC-BF44-4182529D60AA}"/>
              </a:ext>
            </a:extLst>
          </p:cNvPr>
          <p:cNvPicPr>
            <a:picLocks noChangeAspect="1" noChangeArrowheads="1"/>
          </p:cNvPicPr>
          <p:nvPr/>
        </p:nvPicPr>
        <p:blipFill>
          <a:blip r:embed="rId11">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403995" y="0"/>
            <a:ext cx="2058375" cy="205837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F9F33717-3392-B994-A1D6-48DAF5DA6CB1}"/>
              </a:ext>
            </a:extLst>
          </p:cNvPr>
          <p:cNvSpPr txBox="1"/>
          <p:nvPr/>
        </p:nvSpPr>
        <p:spPr>
          <a:xfrm>
            <a:off x="-421057" y="7495319"/>
            <a:ext cx="1165447" cy="369332"/>
          </a:xfrm>
          <a:prstGeom prst="rect">
            <a:avLst/>
          </a:prstGeom>
          <a:noFill/>
        </p:spPr>
        <p:txBody>
          <a:bodyPr wrap="none" rtlCol="0">
            <a:spAutoFit/>
          </a:bodyPr>
          <a:lstStyle/>
          <a:p>
            <a:r>
              <a:rPr lang="en-US" dirty="0"/>
              <a:t>Raw Data</a:t>
            </a:r>
          </a:p>
        </p:txBody>
      </p:sp>
      <p:pic>
        <p:nvPicPr>
          <p:cNvPr id="9" name="Picture 8">
            <a:extLst>
              <a:ext uri="{FF2B5EF4-FFF2-40B4-BE49-F238E27FC236}">
                <a16:creationId xmlns:a16="http://schemas.microsoft.com/office/drawing/2014/main" id="{CA3EF47E-070C-5789-D52F-D66D38C6F5D7}"/>
              </a:ext>
            </a:extLst>
          </p:cNvPr>
          <p:cNvPicPr>
            <a:picLocks noChangeAspect="1"/>
          </p:cNvPicPr>
          <p:nvPr/>
        </p:nvPicPr>
        <p:blipFill>
          <a:blip r:embed="rId12"/>
          <a:stretch>
            <a:fillRect/>
          </a:stretch>
        </p:blipFill>
        <p:spPr>
          <a:xfrm>
            <a:off x="8221044" y="2531729"/>
            <a:ext cx="3834315" cy="176968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 name="Picture 9">
            <a:extLst>
              <a:ext uri="{FF2B5EF4-FFF2-40B4-BE49-F238E27FC236}">
                <a16:creationId xmlns:a16="http://schemas.microsoft.com/office/drawing/2014/main" id="{86CC25E2-1EAE-FA0E-BEB8-62A49EA5C208}"/>
              </a:ext>
            </a:extLst>
          </p:cNvPr>
          <p:cNvPicPr>
            <a:picLocks noChangeAspect="1"/>
          </p:cNvPicPr>
          <p:nvPr/>
        </p:nvPicPr>
        <p:blipFill>
          <a:blip r:embed="rId13"/>
          <a:stretch>
            <a:fillRect/>
          </a:stretch>
        </p:blipFill>
        <p:spPr>
          <a:xfrm>
            <a:off x="7697101" y="3713582"/>
            <a:ext cx="3942393" cy="215503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08"/>
        <p:cNvGrpSpPr/>
        <p:nvPr/>
      </p:nvGrpSpPr>
      <p:grpSpPr>
        <a:xfrm>
          <a:off x="0" y="0"/>
          <a:ext cx="0" cy="0"/>
          <a:chOff x="0" y="0"/>
          <a:chExt cx="0" cy="0"/>
        </a:xfrm>
      </p:grpSpPr>
      <p:sp>
        <p:nvSpPr>
          <p:cNvPr id="2009" name="Google Shape;2009;p39"/>
          <p:cNvSpPr txBox="1">
            <a:spLocks noGrp="1"/>
          </p:cNvSpPr>
          <p:nvPr>
            <p:ph type="title"/>
          </p:nvPr>
        </p:nvSpPr>
        <p:spPr>
          <a:xfrm>
            <a:off x="618930" y="220629"/>
            <a:ext cx="10972800" cy="763600"/>
          </a:xfrm>
          <a:prstGeom prst="rect">
            <a:avLst/>
          </a:prstGeom>
        </p:spPr>
        <p:txBody>
          <a:bodyPr spcFirstLastPara="1" vert="horz" wrap="square" lIns="121900" tIns="121900" rIns="121900" bIns="121900" rtlCol="0" anchor="t" anchorCtr="0">
            <a:noAutofit/>
          </a:bodyPr>
          <a:lstStyle/>
          <a:p>
            <a:pPr algn="ctr">
              <a:spcBef>
                <a:spcPts val="0"/>
              </a:spcBef>
            </a:pPr>
            <a:r>
              <a:rPr lang="en" sz="3200" dirty="0"/>
              <a:t>Extracted Features – Output Catalog Features</a:t>
            </a:r>
            <a:endParaRPr sz="3200" dirty="0"/>
          </a:p>
        </p:txBody>
      </p:sp>
      <p:graphicFrame>
        <p:nvGraphicFramePr>
          <p:cNvPr id="2075" name="Google Shape;2075;p39"/>
          <p:cNvGraphicFramePr/>
          <p:nvPr>
            <p:extLst>
              <p:ext uri="{D42A27DB-BD31-4B8C-83A1-F6EECF244321}">
                <p14:modId xmlns:p14="http://schemas.microsoft.com/office/powerpoint/2010/main" val="199500487"/>
              </p:ext>
            </p:extLst>
          </p:nvPr>
        </p:nvGraphicFramePr>
        <p:xfrm>
          <a:off x="4189445" y="2463283"/>
          <a:ext cx="7858168" cy="4391927"/>
        </p:xfrm>
        <a:graphic>
          <a:graphicData uri="http://schemas.openxmlformats.org/drawingml/2006/table">
            <a:tbl>
              <a:tblPr>
                <a:noFill/>
              </a:tblPr>
              <a:tblGrid>
                <a:gridCol w="1964542">
                  <a:extLst>
                    <a:ext uri="{9D8B030D-6E8A-4147-A177-3AD203B41FA5}">
                      <a16:colId xmlns:a16="http://schemas.microsoft.com/office/drawing/2014/main" val="20000"/>
                    </a:ext>
                  </a:extLst>
                </a:gridCol>
                <a:gridCol w="2075615">
                  <a:extLst>
                    <a:ext uri="{9D8B030D-6E8A-4147-A177-3AD203B41FA5}">
                      <a16:colId xmlns:a16="http://schemas.microsoft.com/office/drawing/2014/main" val="20001"/>
                    </a:ext>
                  </a:extLst>
                </a:gridCol>
                <a:gridCol w="1853469">
                  <a:extLst>
                    <a:ext uri="{9D8B030D-6E8A-4147-A177-3AD203B41FA5}">
                      <a16:colId xmlns:a16="http://schemas.microsoft.com/office/drawing/2014/main" val="20002"/>
                    </a:ext>
                  </a:extLst>
                </a:gridCol>
                <a:gridCol w="1964542">
                  <a:extLst>
                    <a:ext uri="{9D8B030D-6E8A-4147-A177-3AD203B41FA5}">
                      <a16:colId xmlns:a16="http://schemas.microsoft.com/office/drawing/2014/main" val="20003"/>
                    </a:ext>
                  </a:extLst>
                </a:gridCol>
              </a:tblGrid>
              <a:tr h="1120542">
                <a:tc>
                  <a:txBody>
                    <a:bodyPr/>
                    <a:lstStyle/>
                    <a:p>
                      <a:pPr marL="0" lvl="0" indent="0" algn="ctr" rtl="0">
                        <a:spcBef>
                          <a:spcPts val="0"/>
                        </a:spcBef>
                        <a:spcAft>
                          <a:spcPts val="0"/>
                        </a:spcAft>
                        <a:buClr>
                          <a:schemeClr val="dk1"/>
                        </a:buClr>
                        <a:buSzPts val="1100"/>
                        <a:buFont typeface="Arial"/>
                        <a:buNone/>
                      </a:pPr>
                      <a:r>
                        <a:rPr lang="en" sz="2000" b="1" dirty="0">
                          <a:solidFill>
                            <a:schemeClr val="lt1"/>
                          </a:solidFill>
                          <a:latin typeface="+mn-lt"/>
                          <a:ea typeface="Fira Sans Extra Condensed"/>
                          <a:cs typeface="Fira Sans Extra Condensed"/>
                          <a:sym typeface="Fira Sans Extra Condensed"/>
                        </a:rPr>
                        <a:t>Fitness Score</a:t>
                      </a:r>
                      <a:endParaRPr sz="2000" dirty="0">
                        <a:solidFill>
                          <a:schemeClr val="lt1"/>
                        </a:solidFill>
                        <a:latin typeface="+mn-lt"/>
                      </a:endParaRPr>
                    </a:p>
                  </a:txBody>
                  <a:tcPr marL="121900" marR="121900" marT="121900" marB="12190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Clr>
                          <a:schemeClr val="dk1"/>
                        </a:buClr>
                        <a:buSzPts val="1100"/>
                        <a:buFont typeface="Arial"/>
                        <a:buNone/>
                      </a:pPr>
                      <a:r>
                        <a:rPr lang="en" sz="2000" b="1" dirty="0">
                          <a:solidFill>
                            <a:schemeClr val="lt1"/>
                          </a:solidFill>
                          <a:latin typeface="+mn-lt"/>
                          <a:ea typeface="Fira Sans Extra Condensed"/>
                          <a:cs typeface="Fira Sans Extra Condensed"/>
                          <a:sym typeface="Fira Sans Extra Condensed"/>
                        </a:rPr>
                        <a:t>Key Descriptors</a:t>
                      </a:r>
                      <a:endParaRPr sz="2000" dirty="0">
                        <a:latin typeface="+mn-lt"/>
                      </a:endParaRPr>
                    </a:p>
                  </a:txBody>
                  <a:tcPr marL="121900" marR="121900" marT="121900" marB="12190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sz="2000" b="1" dirty="0">
                          <a:solidFill>
                            <a:schemeClr val="lt1"/>
                          </a:solidFill>
                          <a:latin typeface="+mn-lt"/>
                          <a:sym typeface="Fira Sans Extra Condensed"/>
                        </a:rPr>
                        <a:t>Key Topics</a:t>
                      </a:r>
                      <a:endParaRPr sz="2000" dirty="0">
                        <a:latin typeface="+mn-lt"/>
                      </a:endParaRPr>
                    </a:p>
                  </a:txBody>
                  <a:tcPr marL="121900" marR="121900" marT="121900" marB="12190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Clr>
                          <a:schemeClr val="dk1"/>
                        </a:buClr>
                        <a:buSzPts val="1100"/>
                        <a:buFont typeface="Arial"/>
                        <a:buNone/>
                      </a:pPr>
                      <a:r>
                        <a:rPr lang="en" sz="2000" b="1" dirty="0">
                          <a:solidFill>
                            <a:schemeClr val="lt1"/>
                          </a:solidFill>
                          <a:latin typeface="+mn-lt"/>
                          <a:sym typeface="Fira Sans Extra Condensed"/>
                        </a:rPr>
                        <a:t>Dataset Summary</a:t>
                      </a:r>
                      <a:endParaRPr sz="2000" dirty="0">
                        <a:latin typeface="+mn-lt"/>
                      </a:endParaRPr>
                    </a:p>
                  </a:txBody>
                  <a:tcPr marL="121900" marR="121900" marT="121900" marB="12190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accent4"/>
                    </a:solidFill>
                  </a:tcPr>
                </a:tc>
                <a:extLst>
                  <a:ext uri="{0D108BD9-81ED-4DB2-BD59-A6C34878D82A}">
                    <a16:rowId xmlns:a16="http://schemas.microsoft.com/office/drawing/2014/main" val="10000"/>
                  </a:ext>
                </a:extLst>
              </a:tr>
              <a:tr h="1528682">
                <a:tc>
                  <a:txBody>
                    <a:bodyPr/>
                    <a:lstStyle/>
                    <a:p>
                      <a:pPr marL="0" lvl="0" indent="0" algn="ctr" rtl="0">
                        <a:spcBef>
                          <a:spcPts val="0"/>
                        </a:spcBef>
                        <a:spcAft>
                          <a:spcPts val="0"/>
                        </a:spcAft>
                        <a:buClr>
                          <a:schemeClr val="dk1"/>
                        </a:buClr>
                        <a:buSzPts val="1100"/>
                        <a:buFont typeface="Arial"/>
                        <a:buNone/>
                      </a:pPr>
                      <a:r>
                        <a:rPr lang="en" sz="2200" b="1" dirty="0">
                          <a:solidFill>
                            <a:schemeClr val="lt1"/>
                          </a:solidFill>
                          <a:latin typeface="+mn-lt"/>
                          <a:sym typeface="Fira Sans Extra Condensed"/>
                        </a:rPr>
                        <a:t>7.8</a:t>
                      </a:r>
                      <a:endParaRPr lang="en" sz="2200" dirty="0">
                        <a:latin typeface="+mn-lt"/>
                      </a:endParaRPr>
                    </a:p>
                  </a:txBody>
                  <a:tcPr marL="121900" marR="121900" marT="121900" marB="12190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
                          <a:schemeClr val="dk1"/>
                        </a:buClr>
                        <a:buSzPts val="1100"/>
                        <a:buFont typeface="Arial"/>
                        <a:buNone/>
                        <a:tabLst/>
                        <a:defRPr/>
                      </a:pPr>
                      <a:r>
                        <a:rPr lang="en-US" sz="1400" b="1" kern="1200" dirty="0">
                          <a:solidFill>
                            <a:schemeClr val="lt1"/>
                          </a:solidFill>
                          <a:latin typeface="+mn-lt"/>
                          <a:ea typeface="+mn-ea"/>
                          <a:cs typeface="+mn-cs"/>
                          <a:sym typeface="Roboto"/>
                        </a:rPr>
                        <a:t>PLATELETS, GLUCOSE, B-TYPE NATRIURETIC PEPTIDE …….</a:t>
                      </a:r>
                    </a:p>
                  </a:txBody>
                  <a:tcPr marL="121900" marR="121900" marT="121900" marB="12190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sz="1400" b="1" kern="1200" dirty="0">
                          <a:solidFill>
                            <a:schemeClr val="lt1"/>
                          </a:solidFill>
                          <a:latin typeface="+mn-lt"/>
                          <a:ea typeface="+mn-ea"/>
                          <a:cs typeface="+mn-cs"/>
                          <a:sym typeface="Fira Sans Extra Condensed"/>
                        </a:rPr>
                        <a:t>Cardiology, Heart ……....</a:t>
                      </a:r>
                      <a:endParaRPr sz="1400" b="1" kern="1200" dirty="0">
                        <a:solidFill>
                          <a:schemeClr val="lt1"/>
                        </a:solidFill>
                        <a:latin typeface="+mn-lt"/>
                        <a:ea typeface="+mn-ea"/>
                        <a:cs typeface="+mn-cs"/>
                      </a:endParaRPr>
                    </a:p>
                  </a:txBody>
                  <a:tcPr marL="121900" marR="121900" marT="121900" marB="12190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Clr>
                          <a:schemeClr val="dk1"/>
                        </a:buClr>
                        <a:buSzPts val="1100"/>
                        <a:buFont typeface="Arial"/>
                        <a:buNone/>
                      </a:pPr>
                      <a:r>
                        <a:rPr lang="en-US" sz="1400" b="1" kern="1200" dirty="0">
                          <a:solidFill>
                            <a:schemeClr val="lt1"/>
                          </a:solidFill>
                          <a:latin typeface="+mn-lt"/>
                          <a:ea typeface="+mn-ea"/>
                          <a:cs typeface="+mn-cs"/>
                        </a:rPr>
                        <a:t>Understanding the prevalence and risk factors associated with chronic conditions….</a:t>
                      </a:r>
                      <a:endParaRPr sz="1400" b="1" kern="1200" dirty="0">
                        <a:solidFill>
                          <a:schemeClr val="lt1"/>
                        </a:solidFill>
                        <a:latin typeface="+mn-lt"/>
                        <a:ea typeface="+mn-ea"/>
                        <a:cs typeface="+mn-cs"/>
                      </a:endParaRPr>
                    </a:p>
                  </a:txBody>
                  <a:tcPr marL="121900" marR="121900" marT="121900" marB="12190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accent4"/>
                    </a:solidFill>
                  </a:tcPr>
                </a:tc>
                <a:extLst>
                  <a:ext uri="{0D108BD9-81ED-4DB2-BD59-A6C34878D82A}">
                    <a16:rowId xmlns:a16="http://schemas.microsoft.com/office/drawing/2014/main" val="10001"/>
                  </a:ext>
                </a:extLst>
              </a:tr>
              <a:tr h="1742703">
                <a:tc>
                  <a:txBody>
                    <a:bodyPr/>
                    <a:lstStyle/>
                    <a:p>
                      <a:pPr marL="0" lvl="0" indent="0" algn="ctr" defTabSz="914400" rtl="0" eaLnBrk="1" latinLnBrk="0" hangingPunct="1">
                        <a:spcBef>
                          <a:spcPts val="0"/>
                        </a:spcBef>
                        <a:spcAft>
                          <a:spcPts val="0"/>
                        </a:spcAft>
                        <a:buNone/>
                      </a:pPr>
                      <a:r>
                        <a:rPr lang="en-US" sz="1400" kern="1200" dirty="0">
                          <a:solidFill>
                            <a:schemeClr val="tx1"/>
                          </a:solidFill>
                          <a:latin typeface="+mn-lt"/>
                          <a:ea typeface="+mn-ea"/>
                          <a:cs typeface="+mn-cs"/>
                        </a:rPr>
                        <a:t>It is the aggregated score calculated after combining domain specific and general fitness scores</a:t>
                      </a:r>
                      <a:endParaRPr sz="1400" kern="1200" dirty="0">
                        <a:solidFill>
                          <a:schemeClr val="tx1"/>
                        </a:solidFill>
                        <a:latin typeface="+mn-lt"/>
                        <a:ea typeface="+mn-ea"/>
                        <a:cs typeface="+mn-cs"/>
                      </a:endParaRPr>
                    </a:p>
                  </a:txBody>
                  <a:tcPr marL="121900" marR="121900" marT="121900" marB="12190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US" sz="1400" kern="1200" dirty="0">
                          <a:solidFill>
                            <a:schemeClr val="tx1"/>
                          </a:solidFill>
                          <a:latin typeface="+mn-lt"/>
                          <a:ea typeface="+mn-ea"/>
                          <a:cs typeface="+mn-cs"/>
                          <a:sym typeface="Roboto"/>
                        </a:rPr>
                        <a:t>These are the variables from the dataset which contains most information</a:t>
                      </a:r>
                    </a:p>
                  </a:txBody>
                  <a:tcPr marL="121900" marR="121900" marT="121900" marB="12190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1400" kern="1200" dirty="0">
                          <a:solidFill>
                            <a:schemeClr val="tx1"/>
                          </a:solidFill>
                          <a:latin typeface="+mn-lt"/>
                          <a:ea typeface="+mn-ea"/>
                          <a:cs typeface="+mn-cs"/>
                          <a:sym typeface="Roboto"/>
                        </a:rPr>
                        <a:t>Key Topics extracted from the columns of the Dataset</a:t>
                      </a:r>
                      <a:endParaRPr sz="1400" kern="1200" dirty="0">
                        <a:solidFill>
                          <a:schemeClr val="tx1"/>
                        </a:solidFill>
                        <a:latin typeface="+mn-lt"/>
                        <a:ea typeface="+mn-ea"/>
                        <a:cs typeface="+mn-cs"/>
                        <a:sym typeface="Roboto"/>
                      </a:endParaRPr>
                    </a:p>
                  </a:txBody>
                  <a:tcPr marL="121900" marR="121900" marT="121900" marB="12190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1400" kern="1200" dirty="0">
                          <a:solidFill>
                            <a:schemeClr val="tx1"/>
                          </a:solidFill>
                          <a:latin typeface="+mn-lt"/>
                          <a:ea typeface="+mn-ea"/>
                          <a:cs typeface="+mn-cs"/>
                          <a:sym typeface="Roboto"/>
                        </a:rPr>
                        <a:t>Summary of the Dataset description.</a:t>
                      </a:r>
                      <a:endParaRPr sz="1400" kern="1200" dirty="0">
                        <a:solidFill>
                          <a:schemeClr val="tx1"/>
                        </a:solidFill>
                        <a:latin typeface="+mn-lt"/>
                        <a:ea typeface="+mn-ea"/>
                        <a:cs typeface="+mn-cs"/>
                        <a:sym typeface="Roboto"/>
                      </a:endParaRPr>
                    </a:p>
                  </a:txBody>
                  <a:tcPr marL="121900" marR="121900" marT="121900" marB="12190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grpSp>
        <p:nvGrpSpPr>
          <p:cNvPr id="13" name="Group 12">
            <a:extLst>
              <a:ext uri="{FF2B5EF4-FFF2-40B4-BE49-F238E27FC236}">
                <a16:creationId xmlns:a16="http://schemas.microsoft.com/office/drawing/2014/main" id="{744583BA-F87F-5899-58C8-A719BD0645A5}"/>
              </a:ext>
            </a:extLst>
          </p:cNvPr>
          <p:cNvGrpSpPr/>
          <p:nvPr/>
        </p:nvGrpSpPr>
        <p:grpSpPr>
          <a:xfrm>
            <a:off x="4721291" y="1175657"/>
            <a:ext cx="6475444" cy="1246639"/>
            <a:chOff x="5504667" y="1921333"/>
            <a:chExt cx="5927000" cy="1255600"/>
          </a:xfrm>
        </p:grpSpPr>
        <p:sp>
          <p:nvSpPr>
            <p:cNvPr id="2076" name="Google Shape;2076;p39"/>
            <p:cNvSpPr/>
            <p:nvPr/>
          </p:nvSpPr>
          <p:spPr>
            <a:xfrm>
              <a:off x="5504667" y="1921333"/>
              <a:ext cx="1255600" cy="1255600"/>
            </a:xfrm>
            <a:prstGeom prst="ellipse">
              <a:avLst/>
            </a:prstGeom>
            <a:noFill/>
            <a:ln w="38100"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077" name="Google Shape;2077;p39"/>
            <p:cNvSpPr/>
            <p:nvPr/>
          </p:nvSpPr>
          <p:spPr>
            <a:xfrm>
              <a:off x="8618933" y="1921333"/>
              <a:ext cx="1255600" cy="1255600"/>
            </a:xfrm>
            <a:prstGeom prst="ellipse">
              <a:avLst/>
            </a:prstGeom>
            <a:noFill/>
            <a:ln w="38100"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078" name="Google Shape;2078;p39"/>
            <p:cNvSpPr/>
            <p:nvPr/>
          </p:nvSpPr>
          <p:spPr>
            <a:xfrm>
              <a:off x="7061800" y="1921333"/>
              <a:ext cx="1255600" cy="1255600"/>
            </a:xfrm>
            <a:prstGeom prst="ellipse">
              <a:avLst/>
            </a:prstGeom>
            <a:noFill/>
            <a:ln w="38100" cap="flat"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079" name="Google Shape;2079;p39"/>
            <p:cNvSpPr/>
            <p:nvPr/>
          </p:nvSpPr>
          <p:spPr>
            <a:xfrm>
              <a:off x="10176067" y="1921333"/>
              <a:ext cx="1255600" cy="1255600"/>
            </a:xfrm>
            <a:prstGeom prst="ellipse">
              <a:avLst/>
            </a:prstGeom>
            <a:noFill/>
            <a:ln w="38100"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nvGrpSpPr>
            <p:cNvPr id="2080" name="Google Shape;2080;p39"/>
            <p:cNvGrpSpPr/>
            <p:nvPr/>
          </p:nvGrpSpPr>
          <p:grpSpPr>
            <a:xfrm>
              <a:off x="5734947" y="2150798"/>
              <a:ext cx="795975" cy="796665"/>
              <a:chOff x="10366010" y="1429923"/>
              <a:chExt cx="596981" cy="597499"/>
            </a:xfrm>
          </p:grpSpPr>
          <p:sp>
            <p:nvSpPr>
              <p:cNvPr id="2081" name="Google Shape;2081;p39"/>
              <p:cNvSpPr/>
              <p:nvPr/>
            </p:nvSpPr>
            <p:spPr>
              <a:xfrm>
                <a:off x="10576671" y="1571073"/>
                <a:ext cx="386319" cy="456349"/>
              </a:xfrm>
              <a:custGeom>
                <a:avLst/>
                <a:gdLst/>
                <a:ahLst/>
                <a:cxnLst/>
                <a:rect l="l" t="t" r="r" b="b"/>
                <a:pathLst>
                  <a:path w="5682" h="6712" extrusionOk="0">
                    <a:moveTo>
                      <a:pt x="257" y="1"/>
                    </a:moveTo>
                    <a:cubicBezTo>
                      <a:pt x="116" y="1"/>
                      <a:pt x="1" y="116"/>
                      <a:pt x="1" y="257"/>
                    </a:cubicBezTo>
                    <a:lnTo>
                      <a:pt x="1" y="1978"/>
                    </a:lnTo>
                    <a:cubicBezTo>
                      <a:pt x="1" y="3636"/>
                      <a:pt x="1167" y="6711"/>
                      <a:pt x="2833" y="6711"/>
                    </a:cubicBezTo>
                    <a:cubicBezTo>
                      <a:pt x="4396" y="6711"/>
                      <a:pt x="5682" y="3841"/>
                      <a:pt x="5682" y="1978"/>
                    </a:cubicBezTo>
                    <a:lnTo>
                      <a:pt x="5682" y="257"/>
                    </a:lnTo>
                    <a:cubicBezTo>
                      <a:pt x="5682" y="116"/>
                      <a:pt x="5566" y="1"/>
                      <a:pt x="5425" y="1"/>
                    </a:cubicBezTo>
                    <a:close/>
                  </a:path>
                </a:pathLst>
              </a:custGeom>
              <a:solidFill>
                <a:schemeClr val="accent5"/>
              </a:solidFill>
              <a:ln>
                <a:noFill/>
              </a:ln>
            </p:spPr>
            <p:txBody>
              <a:bodyPr spcFirstLastPara="1" wrap="square" lIns="121900" tIns="121900" rIns="121900" bIns="121900" anchor="ctr" anchorCtr="0">
                <a:noAutofit/>
              </a:bodyPr>
              <a:lstStyle/>
              <a:p>
                <a:endParaRPr sz="2400"/>
              </a:p>
            </p:txBody>
          </p:sp>
          <p:sp>
            <p:nvSpPr>
              <p:cNvPr id="2082" name="Google Shape;2082;p39"/>
              <p:cNvSpPr/>
              <p:nvPr/>
            </p:nvSpPr>
            <p:spPr>
              <a:xfrm>
                <a:off x="10679203" y="1813870"/>
                <a:ext cx="180106" cy="72613"/>
              </a:xfrm>
              <a:custGeom>
                <a:avLst/>
                <a:gdLst/>
                <a:ahLst/>
                <a:cxnLst/>
                <a:rect l="l" t="t" r="r" b="b"/>
                <a:pathLst>
                  <a:path w="2649" h="1068" extrusionOk="0">
                    <a:moveTo>
                      <a:pt x="1325" y="1"/>
                    </a:moveTo>
                    <a:cubicBezTo>
                      <a:pt x="825" y="1"/>
                      <a:pt x="355" y="244"/>
                      <a:pt x="77" y="663"/>
                    </a:cubicBezTo>
                    <a:cubicBezTo>
                      <a:pt x="0" y="782"/>
                      <a:pt x="35" y="940"/>
                      <a:pt x="150" y="1026"/>
                    </a:cubicBezTo>
                    <a:cubicBezTo>
                      <a:pt x="194" y="1054"/>
                      <a:pt x="242" y="1067"/>
                      <a:pt x="291" y="1067"/>
                    </a:cubicBezTo>
                    <a:cubicBezTo>
                      <a:pt x="375" y="1067"/>
                      <a:pt x="459" y="1027"/>
                      <a:pt x="513" y="953"/>
                    </a:cubicBezTo>
                    <a:cubicBezTo>
                      <a:pt x="697" y="676"/>
                      <a:pt x="991" y="513"/>
                      <a:pt x="1325" y="513"/>
                    </a:cubicBezTo>
                    <a:cubicBezTo>
                      <a:pt x="1662" y="513"/>
                      <a:pt x="1953" y="676"/>
                      <a:pt x="2140" y="953"/>
                    </a:cubicBezTo>
                    <a:cubicBezTo>
                      <a:pt x="2192" y="1026"/>
                      <a:pt x="2273" y="1064"/>
                      <a:pt x="2354" y="1064"/>
                    </a:cubicBezTo>
                    <a:cubicBezTo>
                      <a:pt x="2405" y="1064"/>
                      <a:pt x="2452" y="1051"/>
                      <a:pt x="2499" y="1026"/>
                    </a:cubicBezTo>
                    <a:cubicBezTo>
                      <a:pt x="2619" y="940"/>
                      <a:pt x="2649" y="782"/>
                      <a:pt x="2572" y="663"/>
                    </a:cubicBezTo>
                    <a:cubicBezTo>
                      <a:pt x="2294" y="244"/>
                      <a:pt x="1824" y="1"/>
                      <a:pt x="1325"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083" name="Google Shape;2083;p39"/>
              <p:cNvSpPr/>
              <p:nvPr/>
            </p:nvSpPr>
            <p:spPr>
              <a:xfrm>
                <a:off x="10786630" y="1678567"/>
                <a:ext cx="105249" cy="70030"/>
              </a:xfrm>
              <a:custGeom>
                <a:avLst/>
                <a:gdLst/>
                <a:ahLst/>
                <a:cxnLst/>
                <a:rect l="l" t="t" r="r" b="b"/>
                <a:pathLst>
                  <a:path w="1548" h="1030" extrusionOk="0">
                    <a:moveTo>
                      <a:pt x="261" y="0"/>
                    </a:moveTo>
                    <a:cubicBezTo>
                      <a:pt x="116" y="0"/>
                      <a:pt x="1" y="116"/>
                      <a:pt x="1" y="256"/>
                    </a:cubicBezTo>
                    <a:cubicBezTo>
                      <a:pt x="1" y="684"/>
                      <a:pt x="351" y="1030"/>
                      <a:pt x="774" y="1030"/>
                    </a:cubicBezTo>
                    <a:cubicBezTo>
                      <a:pt x="1201" y="1030"/>
                      <a:pt x="1547" y="684"/>
                      <a:pt x="1547" y="256"/>
                    </a:cubicBezTo>
                    <a:cubicBezTo>
                      <a:pt x="1547" y="116"/>
                      <a:pt x="1432" y="0"/>
                      <a:pt x="1291" y="0"/>
                    </a:cubicBezTo>
                    <a:cubicBezTo>
                      <a:pt x="1150" y="0"/>
                      <a:pt x="1035" y="116"/>
                      <a:pt x="1035" y="256"/>
                    </a:cubicBezTo>
                    <a:cubicBezTo>
                      <a:pt x="1035" y="402"/>
                      <a:pt x="919" y="517"/>
                      <a:pt x="774" y="517"/>
                    </a:cubicBezTo>
                    <a:cubicBezTo>
                      <a:pt x="633" y="517"/>
                      <a:pt x="518" y="402"/>
                      <a:pt x="518" y="256"/>
                    </a:cubicBezTo>
                    <a:cubicBezTo>
                      <a:pt x="518" y="116"/>
                      <a:pt x="402" y="0"/>
                      <a:pt x="261"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084" name="Google Shape;2084;p39"/>
              <p:cNvSpPr/>
              <p:nvPr/>
            </p:nvSpPr>
            <p:spPr>
              <a:xfrm>
                <a:off x="10366010" y="1429923"/>
                <a:ext cx="386591" cy="456349"/>
              </a:xfrm>
              <a:custGeom>
                <a:avLst/>
                <a:gdLst/>
                <a:ahLst/>
                <a:cxnLst/>
                <a:rect l="l" t="t" r="r" b="b"/>
                <a:pathLst>
                  <a:path w="5686" h="6712" extrusionOk="0">
                    <a:moveTo>
                      <a:pt x="261" y="1"/>
                    </a:moveTo>
                    <a:cubicBezTo>
                      <a:pt x="115" y="1"/>
                      <a:pt x="0" y="116"/>
                      <a:pt x="0" y="257"/>
                    </a:cubicBezTo>
                    <a:lnTo>
                      <a:pt x="0" y="1996"/>
                    </a:lnTo>
                    <a:cubicBezTo>
                      <a:pt x="0" y="3653"/>
                      <a:pt x="1188" y="6711"/>
                      <a:pt x="2849" y="6711"/>
                    </a:cubicBezTo>
                    <a:cubicBezTo>
                      <a:pt x="4417" y="6711"/>
                      <a:pt x="5685" y="3858"/>
                      <a:pt x="5685" y="1996"/>
                    </a:cubicBezTo>
                    <a:lnTo>
                      <a:pt x="5685" y="257"/>
                    </a:lnTo>
                    <a:cubicBezTo>
                      <a:pt x="5685" y="116"/>
                      <a:pt x="5570" y="1"/>
                      <a:pt x="5425" y="1"/>
                    </a:cubicBez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2085" name="Google Shape;2085;p39"/>
              <p:cNvSpPr/>
              <p:nvPr/>
            </p:nvSpPr>
            <p:spPr>
              <a:xfrm>
                <a:off x="10469244" y="1675984"/>
                <a:ext cx="180106" cy="72613"/>
              </a:xfrm>
              <a:custGeom>
                <a:avLst/>
                <a:gdLst/>
                <a:ahLst/>
                <a:cxnLst/>
                <a:rect l="l" t="t" r="r" b="b"/>
                <a:pathLst>
                  <a:path w="2649" h="1068" extrusionOk="0">
                    <a:moveTo>
                      <a:pt x="293" y="0"/>
                    </a:moveTo>
                    <a:cubicBezTo>
                      <a:pt x="244" y="0"/>
                      <a:pt x="194" y="14"/>
                      <a:pt x="150" y="42"/>
                    </a:cubicBezTo>
                    <a:cubicBezTo>
                      <a:pt x="30" y="128"/>
                      <a:pt x="0" y="286"/>
                      <a:pt x="77" y="406"/>
                    </a:cubicBezTo>
                    <a:cubicBezTo>
                      <a:pt x="355" y="820"/>
                      <a:pt x="825" y="1068"/>
                      <a:pt x="1324" y="1068"/>
                    </a:cubicBezTo>
                    <a:cubicBezTo>
                      <a:pt x="1824" y="1068"/>
                      <a:pt x="2290" y="820"/>
                      <a:pt x="2567" y="406"/>
                    </a:cubicBezTo>
                    <a:cubicBezTo>
                      <a:pt x="2649" y="286"/>
                      <a:pt x="2614" y="128"/>
                      <a:pt x="2499" y="42"/>
                    </a:cubicBezTo>
                    <a:cubicBezTo>
                      <a:pt x="2455" y="14"/>
                      <a:pt x="2405" y="0"/>
                      <a:pt x="2356" y="0"/>
                    </a:cubicBezTo>
                    <a:cubicBezTo>
                      <a:pt x="2272" y="0"/>
                      <a:pt x="2190" y="40"/>
                      <a:pt x="2136" y="115"/>
                    </a:cubicBezTo>
                    <a:cubicBezTo>
                      <a:pt x="1952" y="393"/>
                      <a:pt x="1658" y="555"/>
                      <a:pt x="1324" y="555"/>
                    </a:cubicBezTo>
                    <a:cubicBezTo>
                      <a:pt x="987" y="555"/>
                      <a:pt x="696" y="393"/>
                      <a:pt x="509" y="115"/>
                    </a:cubicBezTo>
                    <a:cubicBezTo>
                      <a:pt x="458" y="40"/>
                      <a:pt x="376" y="0"/>
                      <a:pt x="293"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086" name="Google Shape;2086;p39"/>
              <p:cNvSpPr/>
              <p:nvPr/>
            </p:nvSpPr>
            <p:spPr>
              <a:xfrm>
                <a:off x="10436676" y="1535921"/>
                <a:ext cx="104909" cy="70370"/>
              </a:xfrm>
              <a:custGeom>
                <a:avLst/>
                <a:gdLst/>
                <a:ahLst/>
                <a:cxnLst/>
                <a:rect l="l" t="t" r="r" b="b"/>
                <a:pathLst>
                  <a:path w="1543" h="1035" extrusionOk="0">
                    <a:moveTo>
                      <a:pt x="774" y="1"/>
                    </a:moveTo>
                    <a:cubicBezTo>
                      <a:pt x="347" y="1"/>
                      <a:pt x="1" y="351"/>
                      <a:pt x="1" y="774"/>
                    </a:cubicBezTo>
                    <a:cubicBezTo>
                      <a:pt x="1" y="919"/>
                      <a:pt x="116" y="1035"/>
                      <a:pt x="257" y="1035"/>
                    </a:cubicBezTo>
                    <a:cubicBezTo>
                      <a:pt x="398" y="1035"/>
                      <a:pt x="513" y="919"/>
                      <a:pt x="513" y="774"/>
                    </a:cubicBezTo>
                    <a:cubicBezTo>
                      <a:pt x="513" y="633"/>
                      <a:pt x="629" y="518"/>
                      <a:pt x="774" y="518"/>
                    </a:cubicBezTo>
                    <a:cubicBezTo>
                      <a:pt x="915" y="518"/>
                      <a:pt x="1030" y="633"/>
                      <a:pt x="1030" y="774"/>
                    </a:cubicBezTo>
                    <a:cubicBezTo>
                      <a:pt x="1030" y="919"/>
                      <a:pt x="1146" y="1035"/>
                      <a:pt x="1287" y="1035"/>
                    </a:cubicBezTo>
                    <a:cubicBezTo>
                      <a:pt x="1428" y="1035"/>
                      <a:pt x="1543" y="919"/>
                      <a:pt x="1543" y="774"/>
                    </a:cubicBezTo>
                    <a:cubicBezTo>
                      <a:pt x="1543" y="351"/>
                      <a:pt x="1197" y="1"/>
                      <a:pt x="774"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087" name="Google Shape;2087;p39"/>
              <p:cNvSpPr/>
              <p:nvPr/>
            </p:nvSpPr>
            <p:spPr>
              <a:xfrm>
                <a:off x="10576671" y="1535921"/>
                <a:ext cx="105181" cy="70370"/>
              </a:xfrm>
              <a:custGeom>
                <a:avLst/>
                <a:gdLst/>
                <a:ahLst/>
                <a:cxnLst/>
                <a:rect l="l" t="t" r="r" b="b"/>
                <a:pathLst>
                  <a:path w="1547" h="1035" extrusionOk="0">
                    <a:moveTo>
                      <a:pt x="774" y="1"/>
                    </a:moveTo>
                    <a:cubicBezTo>
                      <a:pt x="347" y="1"/>
                      <a:pt x="1" y="351"/>
                      <a:pt x="1" y="774"/>
                    </a:cubicBezTo>
                    <a:cubicBezTo>
                      <a:pt x="1" y="919"/>
                      <a:pt x="116" y="1035"/>
                      <a:pt x="257" y="1035"/>
                    </a:cubicBezTo>
                    <a:cubicBezTo>
                      <a:pt x="402" y="1035"/>
                      <a:pt x="518" y="919"/>
                      <a:pt x="518" y="774"/>
                    </a:cubicBezTo>
                    <a:cubicBezTo>
                      <a:pt x="518" y="633"/>
                      <a:pt x="633" y="518"/>
                      <a:pt x="774" y="518"/>
                    </a:cubicBezTo>
                    <a:cubicBezTo>
                      <a:pt x="915" y="518"/>
                      <a:pt x="1030" y="633"/>
                      <a:pt x="1030" y="774"/>
                    </a:cubicBezTo>
                    <a:cubicBezTo>
                      <a:pt x="1030" y="919"/>
                      <a:pt x="1145" y="1035"/>
                      <a:pt x="1286" y="1035"/>
                    </a:cubicBezTo>
                    <a:cubicBezTo>
                      <a:pt x="1432" y="1035"/>
                      <a:pt x="1547" y="919"/>
                      <a:pt x="1547" y="774"/>
                    </a:cubicBezTo>
                    <a:cubicBezTo>
                      <a:pt x="1547" y="351"/>
                      <a:pt x="1201" y="1"/>
                      <a:pt x="774"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grpSp>
        <p:grpSp>
          <p:nvGrpSpPr>
            <p:cNvPr id="2088" name="Google Shape;2088;p39"/>
            <p:cNvGrpSpPr/>
            <p:nvPr/>
          </p:nvGrpSpPr>
          <p:grpSpPr>
            <a:xfrm>
              <a:off x="7291079" y="2175417"/>
              <a:ext cx="797029" cy="747439"/>
              <a:chOff x="11141547" y="1418024"/>
              <a:chExt cx="597772" cy="560579"/>
            </a:xfrm>
          </p:grpSpPr>
          <p:sp>
            <p:nvSpPr>
              <p:cNvPr id="2089" name="Google Shape;2089;p39"/>
              <p:cNvSpPr/>
              <p:nvPr/>
            </p:nvSpPr>
            <p:spPr>
              <a:xfrm>
                <a:off x="11282698" y="1488327"/>
                <a:ext cx="456621" cy="490276"/>
              </a:xfrm>
              <a:custGeom>
                <a:avLst/>
                <a:gdLst/>
                <a:ahLst/>
                <a:cxnLst/>
                <a:rect l="l" t="t" r="r" b="b"/>
                <a:pathLst>
                  <a:path w="6716" h="7211" extrusionOk="0">
                    <a:moveTo>
                      <a:pt x="5408" y="0"/>
                    </a:moveTo>
                    <a:lnTo>
                      <a:pt x="3349" y="1863"/>
                    </a:lnTo>
                    <a:lnTo>
                      <a:pt x="1" y="4891"/>
                    </a:lnTo>
                    <a:lnTo>
                      <a:pt x="1" y="5408"/>
                    </a:lnTo>
                    <a:cubicBezTo>
                      <a:pt x="1" y="5835"/>
                      <a:pt x="347" y="6181"/>
                      <a:pt x="774" y="6181"/>
                    </a:cubicBezTo>
                    <a:lnTo>
                      <a:pt x="4272" y="6181"/>
                    </a:lnTo>
                    <a:lnTo>
                      <a:pt x="5229" y="7134"/>
                    </a:lnTo>
                    <a:cubicBezTo>
                      <a:pt x="5277" y="7184"/>
                      <a:pt x="5343" y="7211"/>
                      <a:pt x="5408" y="7211"/>
                    </a:cubicBezTo>
                    <a:cubicBezTo>
                      <a:pt x="5442" y="7211"/>
                      <a:pt x="5476" y="7204"/>
                      <a:pt x="5506" y="7189"/>
                    </a:cubicBezTo>
                    <a:cubicBezTo>
                      <a:pt x="5605" y="7147"/>
                      <a:pt x="5669" y="7057"/>
                      <a:pt x="5669" y="6950"/>
                    </a:cubicBezTo>
                    <a:lnTo>
                      <a:pt x="5669" y="6181"/>
                    </a:lnTo>
                    <a:lnTo>
                      <a:pt x="5925" y="6181"/>
                    </a:lnTo>
                    <a:cubicBezTo>
                      <a:pt x="6361" y="6181"/>
                      <a:pt x="6715" y="5822"/>
                      <a:pt x="6715" y="5391"/>
                    </a:cubicBezTo>
                    <a:lnTo>
                      <a:pt x="6715" y="769"/>
                    </a:lnTo>
                    <a:cubicBezTo>
                      <a:pt x="6715" y="342"/>
                      <a:pt x="6352" y="0"/>
                      <a:pt x="5925" y="0"/>
                    </a:cubicBezTo>
                    <a:close/>
                  </a:path>
                </a:pathLst>
              </a:custGeom>
              <a:solidFill>
                <a:schemeClr val="accent4"/>
              </a:solidFill>
              <a:ln>
                <a:noFill/>
              </a:ln>
            </p:spPr>
            <p:txBody>
              <a:bodyPr spcFirstLastPara="1" wrap="square" lIns="121900" tIns="121900" rIns="121900" bIns="121900" anchor="ctr" anchorCtr="0">
                <a:noAutofit/>
              </a:bodyPr>
              <a:lstStyle/>
              <a:p>
                <a:endParaRPr sz="2400"/>
              </a:p>
            </p:txBody>
          </p:sp>
          <p:sp>
            <p:nvSpPr>
              <p:cNvPr id="2090" name="Google Shape;2090;p39"/>
              <p:cNvSpPr/>
              <p:nvPr/>
            </p:nvSpPr>
            <p:spPr>
              <a:xfrm>
                <a:off x="11141547" y="1418024"/>
                <a:ext cx="526583" cy="490480"/>
              </a:xfrm>
              <a:custGeom>
                <a:avLst/>
                <a:gdLst/>
                <a:ahLst/>
                <a:cxnLst/>
                <a:rect l="l" t="t" r="r" b="b"/>
                <a:pathLst>
                  <a:path w="7745" h="7214" extrusionOk="0">
                    <a:moveTo>
                      <a:pt x="774" y="1"/>
                    </a:moveTo>
                    <a:cubicBezTo>
                      <a:pt x="347" y="1"/>
                      <a:pt x="1" y="347"/>
                      <a:pt x="1" y="774"/>
                    </a:cubicBezTo>
                    <a:lnTo>
                      <a:pt x="1" y="5413"/>
                    </a:lnTo>
                    <a:cubicBezTo>
                      <a:pt x="1" y="5836"/>
                      <a:pt x="347" y="6181"/>
                      <a:pt x="774" y="6181"/>
                    </a:cubicBezTo>
                    <a:lnTo>
                      <a:pt x="1047" y="6181"/>
                    </a:lnTo>
                    <a:lnTo>
                      <a:pt x="1047" y="6955"/>
                    </a:lnTo>
                    <a:cubicBezTo>
                      <a:pt x="1047" y="7057"/>
                      <a:pt x="1111" y="7151"/>
                      <a:pt x="1209" y="7194"/>
                    </a:cubicBezTo>
                    <a:cubicBezTo>
                      <a:pt x="1240" y="7207"/>
                      <a:pt x="1273" y="7213"/>
                      <a:pt x="1306" y="7213"/>
                    </a:cubicBezTo>
                    <a:cubicBezTo>
                      <a:pt x="1372" y="7213"/>
                      <a:pt x="1439" y="7188"/>
                      <a:pt x="1487" y="7134"/>
                    </a:cubicBezTo>
                    <a:lnTo>
                      <a:pt x="2444" y="6181"/>
                    </a:lnTo>
                    <a:lnTo>
                      <a:pt x="6972" y="6181"/>
                    </a:lnTo>
                    <a:cubicBezTo>
                      <a:pt x="7399" y="6181"/>
                      <a:pt x="7745" y="5836"/>
                      <a:pt x="7745" y="5413"/>
                    </a:cubicBezTo>
                    <a:lnTo>
                      <a:pt x="7745" y="774"/>
                    </a:lnTo>
                    <a:cubicBezTo>
                      <a:pt x="7745" y="347"/>
                      <a:pt x="7399" y="1"/>
                      <a:pt x="6972" y="1"/>
                    </a:cubicBez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2091" name="Google Shape;2091;p39"/>
              <p:cNvSpPr/>
              <p:nvPr/>
            </p:nvSpPr>
            <p:spPr>
              <a:xfrm>
                <a:off x="11247818" y="1488327"/>
                <a:ext cx="315202" cy="227427"/>
              </a:xfrm>
              <a:custGeom>
                <a:avLst/>
                <a:gdLst/>
                <a:ahLst/>
                <a:cxnLst/>
                <a:rect l="l" t="t" r="r" b="b"/>
                <a:pathLst>
                  <a:path w="4636" h="3345" extrusionOk="0">
                    <a:moveTo>
                      <a:pt x="257" y="0"/>
                    </a:moveTo>
                    <a:cubicBezTo>
                      <a:pt x="116" y="0"/>
                      <a:pt x="1" y="116"/>
                      <a:pt x="1" y="257"/>
                    </a:cubicBezTo>
                    <a:lnTo>
                      <a:pt x="1" y="3089"/>
                    </a:lnTo>
                    <a:cubicBezTo>
                      <a:pt x="1" y="3230"/>
                      <a:pt x="116" y="3345"/>
                      <a:pt x="257" y="3345"/>
                    </a:cubicBezTo>
                    <a:lnTo>
                      <a:pt x="4379" y="3345"/>
                    </a:lnTo>
                    <a:cubicBezTo>
                      <a:pt x="4520" y="3345"/>
                      <a:pt x="4635" y="3230"/>
                      <a:pt x="4635" y="3089"/>
                    </a:cubicBezTo>
                    <a:lnTo>
                      <a:pt x="4635" y="257"/>
                    </a:lnTo>
                    <a:cubicBezTo>
                      <a:pt x="4635" y="116"/>
                      <a:pt x="4520" y="0"/>
                      <a:pt x="4379" y="0"/>
                    </a:cubicBezTo>
                    <a:lnTo>
                      <a:pt x="3350" y="0"/>
                    </a:lnTo>
                    <a:cubicBezTo>
                      <a:pt x="2927" y="0"/>
                      <a:pt x="2555" y="201"/>
                      <a:pt x="2316" y="513"/>
                    </a:cubicBezTo>
                    <a:cubicBezTo>
                      <a:pt x="2081" y="201"/>
                      <a:pt x="1710" y="0"/>
                      <a:pt x="1287"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092" name="Google Shape;2092;p39"/>
              <p:cNvSpPr/>
              <p:nvPr/>
            </p:nvSpPr>
            <p:spPr>
              <a:xfrm>
                <a:off x="11247818" y="1698285"/>
                <a:ext cx="315202" cy="70098"/>
              </a:xfrm>
              <a:custGeom>
                <a:avLst/>
                <a:gdLst/>
                <a:ahLst/>
                <a:cxnLst/>
                <a:rect l="l" t="t" r="r" b="b"/>
                <a:pathLst>
                  <a:path w="4636" h="1031" extrusionOk="0">
                    <a:moveTo>
                      <a:pt x="1" y="1"/>
                    </a:moveTo>
                    <a:lnTo>
                      <a:pt x="1" y="257"/>
                    </a:lnTo>
                    <a:cubicBezTo>
                      <a:pt x="1" y="402"/>
                      <a:pt x="116" y="518"/>
                      <a:pt x="257" y="518"/>
                    </a:cubicBezTo>
                    <a:lnTo>
                      <a:pt x="1803" y="518"/>
                    </a:lnTo>
                    <a:cubicBezTo>
                      <a:pt x="1944" y="518"/>
                      <a:pt x="2060" y="633"/>
                      <a:pt x="2060" y="778"/>
                    </a:cubicBezTo>
                    <a:cubicBezTo>
                      <a:pt x="2060" y="919"/>
                      <a:pt x="2175" y="1030"/>
                      <a:pt x="2316" y="1030"/>
                    </a:cubicBezTo>
                    <a:cubicBezTo>
                      <a:pt x="2457" y="1030"/>
                      <a:pt x="2572" y="919"/>
                      <a:pt x="2577" y="778"/>
                    </a:cubicBezTo>
                    <a:cubicBezTo>
                      <a:pt x="2577" y="633"/>
                      <a:pt x="2688" y="518"/>
                      <a:pt x="2833" y="518"/>
                    </a:cubicBezTo>
                    <a:lnTo>
                      <a:pt x="4379" y="518"/>
                    </a:lnTo>
                    <a:cubicBezTo>
                      <a:pt x="4520" y="518"/>
                      <a:pt x="4635" y="402"/>
                      <a:pt x="4635" y="257"/>
                    </a:cubicBezTo>
                    <a:lnTo>
                      <a:pt x="4635" y="1"/>
                    </a:lnTo>
                    <a:lnTo>
                      <a:pt x="2833" y="1"/>
                    </a:lnTo>
                    <a:cubicBezTo>
                      <a:pt x="2636" y="1"/>
                      <a:pt x="2453" y="78"/>
                      <a:pt x="2316" y="197"/>
                    </a:cubicBezTo>
                    <a:cubicBezTo>
                      <a:pt x="2179" y="78"/>
                      <a:pt x="2000" y="1"/>
                      <a:pt x="1803" y="1"/>
                    </a:cubicBezTo>
                    <a:close/>
                  </a:path>
                </a:pathLst>
              </a:custGeom>
              <a:solidFill>
                <a:schemeClr val="accent1"/>
              </a:solidFill>
              <a:ln>
                <a:noFill/>
              </a:ln>
            </p:spPr>
            <p:txBody>
              <a:bodyPr spcFirstLastPara="1" wrap="square" lIns="121900" tIns="121900" rIns="121900" bIns="121900" anchor="ctr" anchorCtr="0">
                <a:noAutofit/>
              </a:bodyPr>
              <a:lstStyle/>
              <a:p>
                <a:endParaRPr sz="2400"/>
              </a:p>
            </p:txBody>
          </p:sp>
        </p:grpSp>
        <p:grpSp>
          <p:nvGrpSpPr>
            <p:cNvPr id="2093" name="Google Shape;2093;p39"/>
            <p:cNvGrpSpPr/>
            <p:nvPr/>
          </p:nvGrpSpPr>
          <p:grpSpPr>
            <a:xfrm>
              <a:off x="10455611" y="2150529"/>
              <a:ext cx="704468" cy="797220"/>
              <a:chOff x="10075183" y="2288859"/>
              <a:chExt cx="528351" cy="597915"/>
            </a:xfrm>
          </p:grpSpPr>
          <p:sp>
            <p:nvSpPr>
              <p:cNvPr id="2094" name="Google Shape;2094;p39"/>
              <p:cNvSpPr/>
              <p:nvPr/>
            </p:nvSpPr>
            <p:spPr>
              <a:xfrm>
                <a:off x="10094017" y="2693884"/>
                <a:ext cx="455465" cy="70030"/>
              </a:xfrm>
              <a:custGeom>
                <a:avLst/>
                <a:gdLst/>
                <a:ahLst/>
                <a:cxnLst/>
                <a:rect l="l" t="t" r="r" b="b"/>
                <a:pathLst>
                  <a:path w="6699" h="1030" extrusionOk="0">
                    <a:moveTo>
                      <a:pt x="518" y="0"/>
                    </a:moveTo>
                    <a:cubicBezTo>
                      <a:pt x="373" y="0"/>
                      <a:pt x="1" y="372"/>
                      <a:pt x="1" y="517"/>
                    </a:cubicBezTo>
                    <a:cubicBezTo>
                      <a:pt x="1" y="662"/>
                      <a:pt x="373" y="1030"/>
                      <a:pt x="518" y="1030"/>
                    </a:cubicBezTo>
                    <a:lnTo>
                      <a:pt x="6699" y="773"/>
                    </a:lnTo>
                    <a:cubicBezTo>
                      <a:pt x="6553" y="773"/>
                      <a:pt x="6442" y="662"/>
                      <a:pt x="6442" y="517"/>
                    </a:cubicBezTo>
                    <a:cubicBezTo>
                      <a:pt x="6442" y="372"/>
                      <a:pt x="6553" y="261"/>
                      <a:pt x="6699" y="261"/>
                    </a:cubicBezTo>
                    <a:lnTo>
                      <a:pt x="518" y="0"/>
                    </a:lnTo>
                    <a:close/>
                  </a:path>
                </a:pathLst>
              </a:custGeom>
              <a:solidFill>
                <a:srgbClr val="EDE9E8"/>
              </a:solidFill>
              <a:ln>
                <a:noFill/>
              </a:ln>
            </p:spPr>
            <p:txBody>
              <a:bodyPr spcFirstLastPara="1" wrap="square" lIns="121900" tIns="121900" rIns="121900" bIns="121900" anchor="ctr" anchorCtr="0">
                <a:noAutofit/>
              </a:bodyPr>
              <a:lstStyle/>
              <a:p>
                <a:endParaRPr sz="2400"/>
              </a:p>
            </p:txBody>
          </p:sp>
          <p:sp>
            <p:nvSpPr>
              <p:cNvPr id="2095" name="Google Shape;2095;p39"/>
              <p:cNvSpPr/>
              <p:nvPr/>
            </p:nvSpPr>
            <p:spPr>
              <a:xfrm>
                <a:off x="10129169" y="2798998"/>
                <a:ext cx="455465" cy="70030"/>
              </a:xfrm>
              <a:custGeom>
                <a:avLst/>
                <a:gdLst/>
                <a:ahLst/>
                <a:cxnLst/>
                <a:rect l="l" t="t" r="r" b="b"/>
                <a:pathLst>
                  <a:path w="6699" h="1030" extrusionOk="0">
                    <a:moveTo>
                      <a:pt x="6182" y="0"/>
                    </a:moveTo>
                    <a:lnTo>
                      <a:pt x="1" y="257"/>
                    </a:lnTo>
                    <a:cubicBezTo>
                      <a:pt x="146" y="257"/>
                      <a:pt x="257" y="372"/>
                      <a:pt x="257" y="517"/>
                    </a:cubicBezTo>
                    <a:cubicBezTo>
                      <a:pt x="257" y="658"/>
                      <a:pt x="146" y="774"/>
                      <a:pt x="1" y="774"/>
                    </a:cubicBezTo>
                    <a:lnTo>
                      <a:pt x="6182" y="1030"/>
                    </a:lnTo>
                    <a:cubicBezTo>
                      <a:pt x="6327" y="1030"/>
                      <a:pt x="6698" y="658"/>
                      <a:pt x="6698" y="517"/>
                    </a:cubicBezTo>
                    <a:cubicBezTo>
                      <a:pt x="6698" y="372"/>
                      <a:pt x="6327" y="0"/>
                      <a:pt x="6182" y="0"/>
                    </a:cubicBezTo>
                    <a:close/>
                  </a:path>
                </a:pathLst>
              </a:custGeom>
              <a:solidFill>
                <a:srgbClr val="EDE9E8"/>
              </a:solidFill>
              <a:ln>
                <a:noFill/>
              </a:ln>
            </p:spPr>
            <p:txBody>
              <a:bodyPr spcFirstLastPara="1" wrap="square" lIns="121900" tIns="121900" rIns="121900" bIns="121900" anchor="ctr" anchorCtr="0">
                <a:noAutofit/>
              </a:bodyPr>
              <a:lstStyle/>
              <a:p>
                <a:endParaRPr sz="2400"/>
              </a:p>
            </p:txBody>
          </p:sp>
          <p:sp>
            <p:nvSpPr>
              <p:cNvPr id="2096" name="Google Shape;2096;p39"/>
              <p:cNvSpPr/>
              <p:nvPr/>
            </p:nvSpPr>
            <p:spPr>
              <a:xfrm>
                <a:off x="10110879" y="2781593"/>
                <a:ext cx="492656" cy="105181"/>
              </a:xfrm>
              <a:custGeom>
                <a:avLst/>
                <a:gdLst/>
                <a:ahLst/>
                <a:cxnLst/>
                <a:rect l="l" t="t" r="r" b="b"/>
                <a:pathLst>
                  <a:path w="7246" h="1547" extrusionOk="0">
                    <a:moveTo>
                      <a:pt x="270" y="0"/>
                    </a:moveTo>
                    <a:cubicBezTo>
                      <a:pt x="116" y="0"/>
                      <a:pt x="1" y="124"/>
                      <a:pt x="13" y="282"/>
                    </a:cubicBezTo>
                    <a:cubicBezTo>
                      <a:pt x="26" y="414"/>
                      <a:pt x="142" y="513"/>
                      <a:pt x="274" y="513"/>
                    </a:cubicBezTo>
                    <a:lnTo>
                      <a:pt x="6451" y="513"/>
                    </a:lnTo>
                    <a:cubicBezTo>
                      <a:pt x="6604" y="513"/>
                      <a:pt x="6720" y="641"/>
                      <a:pt x="6707" y="795"/>
                    </a:cubicBezTo>
                    <a:cubicBezTo>
                      <a:pt x="6698" y="931"/>
                      <a:pt x="6579" y="1030"/>
                      <a:pt x="6446" y="1030"/>
                    </a:cubicBezTo>
                    <a:lnTo>
                      <a:pt x="270" y="1030"/>
                    </a:lnTo>
                    <a:cubicBezTo>
                      <a:pt x="116" y="1030"/>
                      <a:pt x="1" y="1158"/>
                      <a:pt x="13" y="1311"/>
                    </a:cubicBezTo>
                    <a:cubicBezTo>
                      <a:pt x="26" y="1444"/>
                      <a:pt x="142" y="1546"/>
                      <a:pt x="274" y="1546"/>
                    </a:cubicBezTo>
                    <a:lnTo>
                      <a:pt x="6438" y="1546"/>
                    </a:lnTo>
                    <a:cubicBezTo>
                      <a:pt x="6852" y="1546"/>
                      <a:pt x="7202" y="1226"/>
                      <a:pt x="7224" y="812"/>
                    </a:cubicBezTo>
                    <a:cubicBezTo>
                      <a:pt x="7245" y="367"/>
                      <a:pt x="6890" y="0"/>
                      <a:pt x="6451" y="0"/>
                    </a:cubicBez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2097" name="Google Shape;2097;p39"/>
              <p:cNvSpPr/>
              <p:nvPr/>
            </p:nvSpPr>
            <p:spPr>
              <a:xfrm>
                <a:off x="10075183" y="2676410"/>
                <a:ext cx="492588" cy="105249"/>
              </a:xfrm>
              <a:custGeom>
                <a:avLst/>
                <a:gdLst/>
                <a:ahLst/>
                <a:cxnLst/>
                <a:rect l="l" t="t" r="r" b="b"/>
                <a:pathLst>
                  <a:path w="7245" h="1548" extrusionOk="0">
                    <a:moveTo>
                      <a:pt x="795" y="1"/>
                    </a:moveTo>
                    <a:cubicBezTo>
                      <a:pt x="355" y="1"/>
                      <a:pt x="0" y="368"/>
                      <a:pt x="22" y="812"/>
                    </a:cubicBezTo>
                    <a:cubicBezTo>
                      <a:pt x="43" y="1227"/>
                      <a:pt x="393" y="1547"/>
                      <a:pt x="808" y="1547"/>
                    </a:cubicBezTo>
                    <a:lnTo>
                      <a:pt x="6971" y="1547"/>
                    </a:lnTo>
                    <a:cubicBezTo>
                      <a:pt x="7104" y="1547"/>
                      <a:pt x="7223" y="1445"/>
                      <a:pt x="7232" y="1312"/>
                    </a:cubicBezTo>
                    <a:cubicBezTo>
                      <a:pt x="7245" y="1158"/>
                      <a:pt x="7129" y="1030"/>
                      <a:pt x="6976" y="1030"/>
                    </a:cubicBezTo>
                    <a:lnTo>
                      <a:pt x="795" y="1030"/>
                    </a:lnTo>
                    <a:cubicBezTo>
                      <a:pt x="641" y="1030"/>
                      <a:pt x="526" y="906"/>
                      <a:pt x="538" y="748"/>
                    </a:cubicBezTo>
                    <a:cubicBezTo>
                      <a:pt x="551" y="616"/>
                      <a:pt x="667" y="518"/>
                      <a:pt x="799" y="518"/>
                    </a:cubicBezTo>
                    <a:lnTo>
                      <a:pt x="6976" y="518"/>
                    </a:lnTo>
                    <a:cubicBezTo>
                      <a:pt x="7129" y="518"/>
                      <a:pt x="7245" y="390"/>
                      <a:pt x="7232" y="236"/>
                    </a:cubicBezTo>
                    <a:cubicBezTo>
                      <a:pt x="7223" y="103"/>
                      <a:pt x="7104" y="1"/>
                      <a:pt x="6971" y="1"/>
                    </a:cubicBezTo>
                    <a:close/>
                  </a:path>
                </a:pathLst>
              </a:custGeom>
              <a:solidFill>
                <a:schemeClr val="accent5"/>
              </a:solidFill>
              <a:ln>
                <a:noFill/>
              </a:ln>
            </p:spPr>
            <p:txBody>
              <a:bodyPr spcFirstLastPara="1" wrap="square" lIns="121900" tIns="121900" rIns="121900" bIns="121900" anchor="ctr" anchorCtr="0">
                <a:noAutofit/>
              </a:bodyPr>
              <a:lstStyle/>
              <a:p>
                <a:endParaRPr sz="2400"/>
              </a:p>
            </p:txBody>
          </p:sp>
          <p:sp>
            <p:nvSpPr>
              <p:cNvPr id="2098" name="Google Shape;2098;p39"/>
              <p:cNvSpPr/>
              <p:nvPr/>
            </p:nvSpPr>
            <p:spPr>
              <a:xfrm>
                <a:off x="10216334" y="2288859"/>
                <a:ext cx="72681" cy="141283"/>
              </a:xfrm>
              <a:custGeom>
                <a:avLst/>
                <a:gdLst/>
                <a:ahLst/>
                <a:cxnLst/>
                <a:rect l="l" t="t" r="r" b="b"/>
                <a:pathLst>
                  <a:path w="1069" h="2078" extrusionOk="0">
                    <a:moveTo>
                      <a:pt x="534" y="1"/>
                    </a:moveTo>
                    <a:cubicBezTo>
                      <a:pt x="439" y="1"/>
                      <a:pt x="349" y="53"/>
                      <a:pt x="303" y="144"/>
                    </a:cubicBezTo>
                    <a:cubicBezTo>
                      <a:pt x="239" y="272"/>
                      <a:pt x="295" y="426"/>
                      <a:pt x="419" y="490"/>
                    </a:cubicBezTo>
                    <a:cubicBezTo>
                      <a:pt x="504" y="532"/>
                      <a:pt x="551" y="588"/>
                      <a:pt x="551" y="639"/>
                    </a:cubicBezTo>
                    <a:cubicBezTo>
                      <a:pt x="551" y="695"/>
                      <a:pt x="504" y="767"/>
                      <a:pt x="419" y="810"/>
                    </a:cubicBezTo>
                    <a:cubicBezTo>
                      <a:pt x="158" y="938"/>
                      <a:pt x="0" y="1186"/>
                      <a:pt x="0" y="1438"/>
                    </a:cubicBezTo>
                    <a:cubicBezTo>
                      <a:pt x="0" y="1694"/>
                      <a:pt x="158" y="1921"/>
                      <a:pt x="419" y="2053"/>
                    </a:cubicBezTo>
                    <a:cubicBezTo>
                      <a:pt x="455" y="2070"/>
                      <a:pt x="493" y="2078"/>
                      <a:pt x="531" y="2078"/>
                    </a:cubicBezTo>
                    <a:cubicBezTo>
                      <a:pt x="628" y="2078"/>
                      <a:pt x="722" y="2026"/>
                      <a:pt x="765" y="1933"/>
                    </a:cubicBezTo>
                    <a:cubicBezTo>
                      <a:pt x="829" y="1805"/>
                      <a:pt x="778" y="1652"/>
                      <a:pt x="649" y="1587"/>
                    </a:cubicBezTo>
                    <a:cubicBezTo>
                      <a:pt x="564" y="1549"/>
                      <a:pt x="517" y="1493"/>
                      <a:pt x="517" y="1438"/>
                    </a:cubicBezTo>
                    <a:cubicBezTo>
                      <a:pt x="517" y="1387"/>
                      <a:pt x="564" y="1327"/>
                      <a:pt x="649" y="1288"/>
                    </a:cubicBezTo>
                    <a:cubicBezTo>
                      <a:pt x="910" y="1156"/>
                      <a:pt x="1068" y="895"/>
                      <a:pt x="1068" y="639"/>
                    </a:cubicBezTo>
                    <a:cubicBezTo>
                      <a:pt x="1068" y="387"/>
                      <a:pt x="910" y="157"/>
                      <a:pt x="649" y="28"/>
                    </a:cubicBezTo>
                    <a:cubicBezTo>
                      <a:pt x="612" y="10"/>
                      <a:pt x="572" y="1"/>
                      <a:pt x="534" y="1"/>
                    </a:cubicBezTo>
                    <a:close/>
                  </a:path>
                </a:pathLst>
              </a:custGeom>
              <a:solidFill>
                <a:schemeClr val="accent4"/>
              </a:solidFill>
              <a:ln>
                <a:noFill/>
              </a:ln>
            </p:spPr>
            <p:txBody>
              <a:bodyPr spcFirstLastPara="1" wrap="square" lIns="121900" tIns="121900" rIns="121900" bIns="121900" anchor="ctr" anchorCtr="0">
                <a:noAutofit/>
              </a:bodyPr>
              <a:lstStyle/>
              <a:p>
                <a:endParaRPr sz="2400"/>
              </a:p>
            </p:txBody>
          </p:sp>
          <p:sp>
            <p:nvSpPr>
              <p:cNvPr id="2099" name="Google Shape;2099;p39"/>
              <p:cNvSpPr/>
              <p:nvPr/>
            </p:nvSpPr>
            <p:spPr>
              <a:xfrm>
                <a:off x="10304044" y="2288994"/>
                <a:ext cx="72341" cy="141215"/>
              </a:xfrm>
              <a:custGeom>
                <a:avLst/>
                <a:gdLst/>
                <a:ahLst/>
                <a:cxnLst/>
                <a:rect l="l" t="t" r="r" b="b"/>
                <a:pathLst>
                  <a:path w="1064" h="2077" extrusionOk="0">
                    <a:moveTo>
                      <a:pt x="521" y="1"/>
                    </a:moveTo>
                    <a:cubicBezTo>
                      <a:pt x="427" y="5"/>
                      <a:pt x="350" y="56"/>
                      <a:pt x="303" y="142"/>
                    </a:cubicBezTo>
                    <a:cubicBezTo>
                      <a:pt x="235" y="270"/>
                      <a:pt x="295" y="424"/>
                      <a:pt x="414" y="488"/>
                    </a:cubicBezTo>
                    <a:cubicBezTo>
                      <a:pt x="461" y="505"/>
                      <a:pt x="500" y="539"/>
                      <a:pt x="521" y="569"/>
                    </a:cubicBezTo>
                    <a:cubicBezTo>
                      <a:pt x="538" y="590"/>
                      <a:pt x="551" y="633"/>
                      <a:pt x="551" y="659"/>
                    </a:cubicBezTo>
                    <a:cubicBezTo>
                      <a:pt x="551" y="684"/>
                      <a:pt x="538" y="710"/>
                      <a:pt x="521" y="731"/>
                    </a:cubicBezTo>
                    <a:cubicBezTo>
                      <a:pt x="496" y="761"/>
                      <a:pt x="461" y="787"/>
                      <a:pt x="414" y="808"/>
                    </a:cubicBezTo>
                    <a:cubicBezTo>
                      <a:pt x="154" y="936"/>
                      <a:pt x="0" y="1184"/>
                      <a:pt x="0" y="1436"/>
                    </a:cubicBezTo>
                    <a:cubicBezTo>
                      <a:pt x="0" y="1688"/>
                      <a:pt x="154" y="1923"/>
                      <a:pt x="414" y="2051"/>
                    </a:cubicBezTo>
                    <a:cubicBezTo>
                      <a:pt x="449" y="2064"/>
                      <a:pt x="487" y="2077"/>
                      <a:pt x="521" y="2077"/>
                    </a:cubicBezTo>
                    <a:cubicBezTo>
                      <a:pt x="525" y="2077"/>
                      <a:pt x="529" y="2077"/>
                      <a:pt x="533" y="2077"/>
                    </a:cubicBezTo>
                    <a:cubicBezTo>
                      <a:pt x="627" y="2077"/>
                      <a:pt x="715" y="2026"/>
                      <a:pt x="760" y="1931"/>
                    </a:cubicBezTo>
                    <a:cubicBezTo>
                      <a:pt x="829" y="1803"/>
                      <a:pt x="773" y="1650"/>
                      <a:pt x="649" y="1585"/>
                    </a:cubicBezTo>
                    <a:cubicBezTo>
                      <a:pt x="577" y="1551"/>
                      <a:pt x="530" y="1504"/>
                      <a:pt x="521" y="1457"/>
                    </a:cubicBezTo>
                    <a:cubicBezTo>
                      <a:pt x="513" y="1453"/>
                      <a:pt x="513" y="1440"/>
                      <a:pt x="513" y="1436"/>
                    </a:cubicBezTo>
                    <a:cubicBezTo>
                      <a:pt x="513" y="1432"/>
                      <a:pt x="513" y="1423"/>
                      <a:pt x="521" y="1415"/>
                    </a:cubicBezTo>
                    <a:cubicBezTo>
                      <a:pt x="530" y="1372"/>
                      <a:pt x="577" y="1325"/>
                      <a:pt x="649" y="1286"/>
                    </a:cubicBezTo>
                    <a:cubicBezTo>
                      <a:pt x="910" y="1154"/>
                      <a:pt x="1064" y="911"/>
                      <a:pt x="1064" y="659"/>
                    </a:cubicBezTo>
                    <a:cubicBezTo>
                      <a:pt x="1064" y="398"/>
                      <a:pt x="910" y="155"/>
                      <a:pt x="649" y="26"/>
                    </a:cubicBezTo>
                    <a:cubicBezTo>
                      <a:pt x="607" y="5"/>
                      <a:pt x="560" y="1"/>
                      <a:pt x="521" y="1"/>
                    </a:cubicBezTo>
                    <a:close/>
                  </a:path>
                </a:pathLst>
              </a:custGeom>
              <a:solidFill>
                <a:schemeClr val="accent4"/>
              </a:solidFill>
              <a:ln>
                <a:noFill/>
              </a:ln>
            </p:spPr>
            <p:txBody>
              <a:bodyPr spcFirstLastPara="1" wrap="square" lIns="121900" tIns="121900" rIns="121900" bIns="121900" anchor="ctr" anchorCtr="0">
                <a:noAutofit/>
              </a:bodyPr>
              <a:lstStyle/>
              <a:p>
                <a:endParaRPr sz="2400"/>
              </a:p>
            </p:txBody>
          </p:sp>
          <p:sp>
            <p:nvSpPr>
              <p:cNvPr id="2100" name="Google Shape;2100;p39"/>
              <p:cNvSpPr/>
              <p:nvPr/>
            </p:nvSpPr>
            <p:spPr>
              <a:xfrm>
                <a:off x="10391413" y="2288859"/>
                <a:ext cx="72681" cy="141283"/>
              </a:xfrm>
              <a:custGeom>
                <a:avLst/>
                <a:gdLst/>
                <a:ahLst/>
                <a:cxnLst/>
                <a:rect l="l" t="t" r="r" b="b"/>
                <a:pathLst>
                  <a:path w="1069" h="2078" extrusionOk="0">
                    <a:moveTo>
                      <a:pt x="534" y="1"/>
                    </a:moveTo>
                    <a:cubicBezTo>
                      <a:pt x="440" y="1"/>
                      <a:pt x="350" y="53"/>
                      <a:pt x="304" y="144"/>
                    </a:cubicBezTo>
                    <a:cubicBezTo>
                      <a:pt x="240" y="272"/>
                      <a:pt x="296" y="426"/>
                      <a:pt x="419" y="490"/>
                    </a:cubicBezTo>
                    <a:cubicBezTo>
                      <a:pt x="505" y="532"/>
                      <a:pt x="552" y="588"/>
                      <a:pt x="552" y="639"/>
                    </a:cubicBezTo>
                    <a:cubicBezTo>
                      <a:pt x="552" y="695"/>
                      <a:pt x="505" y="767"/>
                      <a:pt x="419" y="810"/>
                    </a:cubicBezTo>
                    <a:cubicBezTo>
                      <a:pt x="159" y="938"/>
                      <a:pt x="1" y="1186"/>
                      <a:pt x="1" y="1438"/>
                    </a:cubicBezTo>
                    <a:cubicBezTo>
                      <a:pt x="1" y="1694"/>
                      <a:pt x="159" y="1921"/>
                      <a:pt x="419" y="2053"/>
                    </a:cubicBezTo>
                    <a:cubicBezTo>
                      <a:pt x="456" y="2070"/>
                      <a:pt x="494" y="2078"/>
                      <a:pt x="531" y="2078"/>
                    </a:cubicBezTo>
                    <a:cubicBezTo>
                      <a:pt x="627" y="2078"/>
                      <a:pt x="719" y="2026"/>
                      <a:pt x="765" y="1933"/>
                    </a:cubicBezTo>
                    <a:cubicBezTo>
                      <a:pt x="830" y="1805"/>
                      <a:pt x="778" y="1652"/>
                      <a:pt x="650" y="1587"/>
                    </a:cubicBezTo>
                    <a:cubicBezTo>
                      <a:pt x="565" y="1549"/>
                      <a:pt x="518" y="1493"/>
                      <a:pt x="518" y="1438"/>
                    </a:cubicBezTo>
                    <a:cubicBezTo>
                      <a:pt x="518" y="1387"/>
                      <a:pt x="565" y="1327"/>
                      <a:pt x="650" y="1288"/>
                    </a:cubicBezTo>
                    <a:cubicBezTo>
                      <a:pt x="911" y="1156"/>
                      <a:pt x="1069" y="895"/>
                      <a:pt x="1069" y="639"/>
                    </a:cubicBezTo>
                    <a:cubicBezTo>
                      <a:pt x="1069" y="387"/>
                      <a:pt x="911" y="157"/>
                      <a:pt x="650" y="28"/>
                    </a:cubicBezTo>
                    <a:cubicBezTo>
                      <a:pt x="613" y="10"/>
                      <a:pt x="573" y="1"/>
                      <a:pt x="534" y="1"/>
                    </a:cubicBezTo>
                    <a:close/>
                  </a:path>
                </a:pathLst>
              </a:custGeom>
              <a:solidFill>
                <a:schemeClr val="accent4"/>
              </a:solidFill>
              <a:ln>
                <a:noFill/>
              </a:ln>
            </p:spPr>
            <p:txBody>
              <a:bodyPr spcFirstLastPara="1" wrap="square" lIns="121900" tIns="121900" rIns="121900" bIns="121900" anchor="ctr" anchorCtr="0">
                <a:noAutofit/>
              </a:bodyPr>
              <a:lstStyle/>
              <a:p>
                <a:endParaRPr sz="2400"/>
              </a:p>
            </p:txBody>
          </p:sp>
          <p:sp>
            <p:nvSpPr>
              <p:cNvPr id="2101" name="Google Shape;2101;p39"/>
              <p:cNvSpPr/>
              <p:nvPr/>
            </p:nvSpPr>
            <p:spPr>
              <a:xfrm>
                <a:off x="10216606" y="2465296"/>
                <a:ext cx="245172" cy="211177"/>
              </a:xfrm>
              <a:custGeom>
                <a:avLst/>
                <a:gdLst/>
                <a:ahLst/>
                <a:cxnLst/>
                <a:rect l="l" t="t" r="r" b="b"/>
                <a:pathLst>
                  <a:path w="3606" h="3106" extrusionOk="0">
                    <a:moveTo>
                      <a:pt x="261" y="1"/>
                    </a:moveTo>
                    <a:cubicBezTo>
                      <a:pt x="116" y="1"/>
                      <a:pt x="0" y="116"/>
                      <a:pt x="0" y="257"/>
                    </a:cubicBezTo>
                    <a:lnTo>
                      <a:pt x="0" y="1820"/>
                    </a:lnTo>
                    <a:cubicBezTo>
                      <a:pt x="0" y="2529"/>
                      <a:pt x="577" y="3106"/>
                      <a:pt x="1290" y="3106"/>
                    </a:cubicBezTo>
                    <a:lnTo>
                      <a:pt x="2320" y="3106"/>
                    </a:lnTo>
                    <a:cubicBezTo>
                      <a:pt x="3033" y="3106"/>
                      <a:pt x="3606" y="2529"/>
                      <a:pt x="3606" y="1820"/>
                    </a:cubicBezTo>
                    <a:lnTo>
                      <a:pt x="3606" y="257"/>
                    </a:lnTo>
                    <a:cubicBezTo>
                      <a:pt x="3606" y="112"/>
                      <a:pt x="3494" y="1"/>
                      <a:pt x="3349" y="1"/>
                    </a:cubicBezTo>
                    <a:close/>
                  </a:path>
                </a:pathLst>
              </a:custGeom>
              <a:solidFill>
                <a:srgbClr val="EDE9E8"/>
              </a:solidFill>
              <a:ln>
                <a:noFill/>
              </a:ln>
            </p:spPr>
            <p:txBody>
              <a:bodyPr spcFirstLastPara="1" wrap="square" lIns="121900" tIns="121900" rIns="121900" bIns="121900" anchor="ctr" anchorCtr="0">
                <a:noAutofit/>
              </a:bodyPr>
              <a:lstStyle/>
              <a:p>
                <a:endParaRPr sz="2400"/>
              </a:p>
            </p:txBody>
          </p:sp>
          <p:sp>
            <p:nvSpPr>
              <p:cNvPr id="2102" name="Google Shape;2102;p39"/>
              <p:cNvSpPr/>
              <p:nvPr/>
            </p:nvSpPr>
            <p:spPr>
              <a:xfrm>
                <a:off x="10426021" y="2465296"/>
                <a:ext cx="107764" cy="140059"/>
              </a:xfrm>
              <a:custGeom>
                <a:avLst/>
                <a:gdLst/>
                <a:ahLst/>
                <a:cxnLst/>
                <a:rect l="l" t="t" r="r" b="b"/>
                <a:pathLst>
                  <a:path w="1585" h="2060" extrusionOk="0">
                    <a:moveTo>
                      <a:pt x="269" y="1"/>
                    </a:moveTo>
                    <a:cubicBezTo>
                      <a:pt x="120" y="1"/>
                      <a:pt x="0" y="129"/>
                      <a:pt x="13" y="287"/>
                    </a:cubicBezTo>
                    <a:cubicBezTo>
                      <a:pt x="30" y="419"/>
                      <a:pt x="145" y="513"/>
                      <a:pt x="278" y="513"/>
                    </a:cubicBezTo>
                    <a:lnTo>
                      <a:pt x="530" y="513"/>
                    </a:lnTo>
                    <a:cubicBezTo>
                      <a:pt x="825" y="513"/>
                      <a:pt x="1064" y="769"/>
                      <a:pt x="1042" y="1068"/>
                    </a:cubicBezTo>
                    <a:cubicBezTo>
                      <a:pt x="1021" y="1337"/>
                      <a:pt x="790" y="1542"/>
                      <a:pt x="517" y="1542"/>
                    </a:cubicBezTo>
                    <a:lnTo>
                      <a:pt x="269" y="1542"/>
                    </a:lnTo>
                    <a:cubicBezTo>
                      <a:pt x="120" y="1542"/>
                      <a:pt x="0" y="1675"/>
                      <a:pt x="13" y="1829"/>
                    </a:cubicBezTo>
                    <a:cubicBezTo>
                      <a:pt x="30" y="1961"/>
                      <a:pt x="145" y="2059"/>
                      <a:pt x="278" y="2059"/>
                    </a:cubicBezTo>
                    <a:lnTo>
                      <a:pt x="530" y="2059"/>
                    </a:lnTo>
                    <a:cubicBezTo>
                      <a:pt x="1115" y="2059"/>
                      <a:pt x="1585" y="1572"/>
                      <a:pt x="1559" y="979"/>
                    </a:cubicBezTo>
                    <a:cubicBezTo>
                      <a:pt x="1534" y="428"/>
                      <a:pt x="1064" y="1"/>
                      <a:pt x="513" y="1"/>
                    </a:cubicBezTo>
                    <a:close/>
                  </a:path>
                </a:pathLst>
              </a:custGeom>
              <a:solidFill>
                <a:srgbClr val="D2C5C2"/>
              </a:solidFill>
              <a:ln>
                <a:noFill/>
              </a:ln>
            </p:spPr>
            <p:txBody>
              <a:bodyPr spcFirstLastPara="1" wrap="square" lIns="121900" tIns="121900" rIns="121900" bIns="121900" anchor="ctr" anchorCtr="0">
                <a:noAutofit/>
              </a:bodyPr>
              <a:lstStyle/>
              <a:p>
                <a:endParaRPr sz="2400"/>
              </a:p>
            </p:txBody>
          </p:sp>
          <p:sp>
            <p:nvSpPr>
              <p:cNvPr id="2103" name="Google Shape;2103;p39"/>
              <p:cNvSpPr/>
              <p:nvPr/>
            </p:nvSpPr>
            <p:spPr>
              <a:xfrm>
                <a:off x="10356873" y="2676410"/>
                <a:ext cx="104909" cy="140263"/>
              </a:xfrm>
              <a:custGeom>
                <a:avLst/>
                <a:gdLst/>
                <a:ahLst/>
                <a:cxnLst/>
                <a:rect l="l" t="t" r="r" b="b"/>
                <a:pathLst>
                  <a:path w="1543" h="2063" extrusionOk="0">
                    <a:moveTo>
                      <a:pt x="1" y="1"/>
                    </a:moveTo>
                    <a:lnTo>
                      <a:pt x="1" y="1803"/>
                    </a:lnTo>
                    <a:cubicBezTo>
                      <a:pt x="1" y="1906"/>
                      <a:pt x="60" y="2000"/>
                      <a:pt x="159" y="2043"/>
                    </a:cubicBezTo>
                    <a:cubicBezTo>
                      <a:pt x="192" y="2056"/>
                      <a:pt x="226" y="2062"/>
                      <a:pt x="259" y="2062"/>
                    </a:cubicBezTo>
                    <a:cubicBezTo>
                      <a:pt x="325" y="2062"/>
                      <a:pt x="388" y="2037"/>
                      <a:pt x="436" y="1983"/>
                    </a:cubicBezTo>
                    <a:lnTo>
                      <a:pt x="774" y="1654"/>
                    </a:lnTo>
                    <a:lnTo>
                      <a:pt x="1107" y="1983"/>
                    </a:lnTo>
                    <a:cubicBezTo>
                      <a:pt x="1155" y="2037"/>
                      <a:pt x="1220" y="2062"/>
                      <a:pt x="1286" y="2062"/>
                    </a:cubicBezTo>
                    <a:cubicBezTo>
                      <a:pt x="1319" y="2062"/>
                      <a:pt x="1353" y="2056"/>
                      <a:pt x="1385" y="2043"/>
                    </a:cubicBezTo>
                    <a:cubicBezTo>
                      <a:pt x="1483" y="2000"/>
                      <a:pt x="1543" y="1906"/>
                      <a:pt x="1543" y="1803"/>
                    </a:cubicBezTo>
                    <a:lnTo>
                      <a:pt x="1543" y="1"/>
                    </a:lnTo>
                    <a:close/>
                  </a:path>
                </a:pathLst>
              </a:custGeom>
              <a:solidFill>
                <a:schemeClr val="accent4"/>
              </a:solidFill>
              <a:ln>
                <a:noFill/>
              </a:ln>
            </p:spPr>
            <p:txBody>
              <a:bodyPr spcFirstLastPara="1" wrap="square" lIns="121900" tIns="121900" rIns="121900" bIns="121900" anchor="ctr" anchorCtr="0">
                <a:noAutofit/>
              </a:bodyPr>
              <a:lstStyle/>
              <a:p>
                <a:endParaRPr sz="2400"/>
              </a:p>
            </p:txBody>
          </p:sp>
        </p:grpSp>
        <p:grpSp>
          <p:nvGrpSpPr>
            <p:cNvPr id="2104" name="Google Shape;2104;p39"/>
            <p:cNvGrpSpPr/>
            <p:nvPr/>
          </p:nvGrpSpPr>
          <p:grpSpPr>
            <a:xfrm>
              <a:off x="8848268" y="2222239"/>
              <a:ext cx="796933" cy="653795"/>
              <a:chOff x="9300826" y="1978616"/>
              <a:chExt cx="597700" cy="490346"/>
            </a:xfrm>
          </p:grpSpPr>
          <p:sp>
            <p:nvSpPr>
              <p:cNvPr id="2105" name="Google Shape;2105;p39"/>
              <p:cNvSpPr/>
              <p:nvPr/>
            </p:nvSpPr>
            <p:spPr>
              <a:xfrm>
                <a:off x="9300826" y="2063945"/>
                <a:ext cx="597700" cy="405016"/>
              </a:xfrm>
              <a:custGeom>
                <a:avLst/>
                <a:gdLst/>
                <a:ahLst/>
                <a:cxnLst/>
                <a:rect l="l" t="t" r="r" b="b"/>
                <a:pathLst>
                  <a:path w="8791" h="5957" extrusionOk="0">
                    <a:moveTo>
                      <a:pt x="1226" y="1"/>
                    </a:moveTo>
                    <a:cubicBezTo>
                      <a:pt x="876" y="95"/>
                      <a:pt x="513" y="193"/>
                      <a:pt x="171" y="304"/>
                    </a:cubicBezTo>
                    <a:cubicBezTo>
                      <a:pt x="69" y="338"/>
                      <a:pt x="0" y="548"/>
                      <a:pt x="0" y="548"/>
                    </a:cubicBezTo>
                    <a:lnTo>
                      <a:pt x="0" y="5699"/>
                    </a:lnTo>
                    <a:cubicBezTo>
                      <a:pt x="0" y="5784"/>
                      <a:pt x="43" y="5861"/>
                      <a:pt x="111" y="5913"/>
                    </a:cubicBezTo>
                    <a:cubicBezTo>
                      <a:pt x="152" y="5942"/>
                      <a:pt x="203" y="5957"/>
                      <a:pt x="254" y="5957"/>
                    </a:cubicBezTo>
                    <a:cubicBezTo>
                      <a:pt x="284" y="5957"/>
                      <a:pt x="314" y="5952"/>
                      <a:pt x="342" y="5942"/>
                    </a:cubicBezTo>
                    <a:cubicBezTo>
                      <a:pt x="1342" y="5614"/>
                      <a:pt x="2401" y="5443"/>
                      <a:pt x="3447" y="5443"/>
                    </a:cubicBezTo>
                    <a:lnTo>
                      <a:pt x="5344" y="5443"/>
                    </a:lnTo>
                    <a:cubicBezTo>
                      <a:pt x="6395" y="5443"/>
                      <a:pt x="7454" y="5614"/>
                      <a:pt x="8453" y="5942"/>
                    </a:cubicBezTo>
                    <a:cubicBezTo>
                      <a:pt x="8482" y="5952"/>
                      <a:pt x="8511" y="5957"/>
                      <a:pt x="8540" y="5957"/>
                    </a:cubicBezTo>
                    <a:cubicBezTo>
                      <a:pt x="8591" y="5957"/>
                      <a:pt x="8641" y="5942"/>
                      <a:pt x="8684" y="5913"/>
                    </a:cubicBezTo>
                    <a:cubicBezTo>
                      <a:pt x="8752" y="5861"/>
                      <a:pt x="8791" y="5784"/>
                      <a:pt x="8791" y="5699"/>
                    </a:cubicBezTo>
                    <a:lnTo>
                      <a:pt x="8791" y="548"/>
                    </a:lnTo>
                    <a:cubicBezTo>
                      <a:pt x="8791" y="548"/>
                      <a:pt x="8714" y="338"/>
                      <a:pt x="8611" y="304"/>
                    </a:cubicBezTo>
                    <a:cubicBezTo>
                      <a:pt x="8270" y="189"/>
                      <a:pt x="7894" y="91"/>
                      <a:pt x="7539" y="18"/>
                    </a:cubicBezTo>
                    <a:lnTo>
                      <a:pt x="4391" y="18"/>
                    </a:lnTo>
                    <a:lnTo>
                      <a:pt x="1226" y="1"/>
                    </a:ln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2106" name="Google Shape;2106;p39"/>
              <p:cNvSpPr/>
              <p:nvPr/>
            </p:nvSpPr>
            <p:spPr>
              <a:xfrm>
                <a:off x="9372285" y="1978616"/>
                <a:ext cx="455125" cy="455397"/>
              </a:xfrm>
              <a:custGeom>
                <a:avLst/>
                <a:gdLst/>
                <a:ahLst/>
                <a:cxnLst/>
                <a:rect l="l" t="t" r="r" b="b"/>
                <a:pathLst>
                  <a:path w="6694" h="6698" extrusionOk="0">
                    <a:moveTo>
                      <a:pt x="252" y="0"/>
                    </a:moveTo>
                    <a:cubicBezTo>
                      <a:pt x="111" y="0"/>
                      <a:pt x="0" y="115"/>
                      <a:pt x="0" y="256"/>
                    </a:cubicBezTo>
                    <a:lnTo>
                      <a:pt x="0" y="5408"/>
                    </a:lnTo>
                    <a:cubicBezTo>
                      <a:pt x="0" y="5549"/>
                      <a:pt x="111" y="5664"/>
                      <a:pt x="256" y="5664"/>
                    </a:cubicBezTo>
                    <a:cubicBezTo>
                      <a:pt x="1213" y="5664"/>
                      <a:pt x="2149" y="5950"/>
                      <a:pt x="2947" y="6480"/>
                    </a:cubicBezTo>
                    <a:cubicBezTo>
                      <a:pt x="3165" y="6608"/>
                      <a:pt x="3221" y="6698"/>
                      <a:pt x="3349" y="6698"/>
                    </a:cubicBezTo>
                    <a:cubicBezTo>
                      <a:pt x="3473" y="6698"/>
                      <a:pt x="3759" y="6484"/>
                      <a:pt x="3759" y="6480"/>
                    </a:cubicBezTo>
                    <a:lnTo>
                      <a:pt x="3759" y="6471"/>
                    </a:lnTo>
                    <a:cubicBezTo>
                      <a:pt x="4553" y="5950"/>
                      <a:pt x="5480" y="5668"/>
                      <a:pt x="6437" y="5668"/>
                    </a:cubicBezTo>
                    <a:cubicBezTo>
                      <a:pt x="6578" y="5668"/>
                      <a:pt x="6693" y="5549"/>
                      <a:pt x="6693" y="5408"/>
                    </a:cubicBezTo>
                    <a:lnTo>
                      <a:pt x="6693" y="256"/>
                    </a:lnTo>
                    <a:cubicBezTo>
                      <a:pt x="6693" y="115"/>
                      <a:pt x="6578" y="0"/>
                      <a:pt x="6437" y="0"/>
                    </a:cubicBezTo>
                    <a:cubicBezTo>
                      <a:pt x="6172" y="0"/>
                      <a:pt x="5916" y="21"/>
                      <a:pt x="5664" y="56"/>
                    </a:cubicBezTo>
                    <a:lnTo>
                      <a:pt x="5147" y="773"/>
                    </a:lnTo>
                    <a:lnTo>
                      <a:pt x="4635" y="1286"/>
                    </a:lnTo>
                    <a:lnTo>
                      <a:pt x="4118" y="530"/>
                    </a:lnTo>
                    <a:cubicBezTo>
                      <a:pt x="3891" y="641"/>
                      <a:pt x="3678" y="765"/>
                      <a:pt x="3464" y="901"/>
                    </a:cubicBezTo>
                    <a:lnTo>
                      <a:pt x="3345" y="978"/>
                    </a:lnTo>
                    <a:lnTo>
                      <a:pt x="3229" y="901"/>
                    </a:lnTo>
                    <a:cubicBezTo>
                      <a:pt x="2345" y="308"/>
                      <a:pt x="1316" y="0"/>
                      <a:pt x="252" y="0"/>
                    </a:cubicBezTo>
                    <a:close/>
                  </a:path>
                </a:pathLst>
              </a:custGeom>
              <a:solidFill>
                <a:srgbClr val="FFF3DB"/>
              </a:solidFill>
              <a:ln>
                <a:noFill/>
              </a:ln>
            </p:spPr>
            <p:txBody>
              <a:bodyPr spcFirstLastPara="1" wrap="square" lIns="121900" tIns="121900" rIns="121900" bIns="121900" anchor="ctr" anchorCtr="0">
                <a:noAutofit/>
              </a:bodyPr>
              <a:lstStyle/>
              <a:p>
                <a:endParaRPr sz="2400"/>
              </a:p>
            </p:txBody>
          </p:sp>
          <p:sp>
            <p:nvSpPr>
              <p:cNvPr id="2107" name="Google Shape;2107;p39"/>
              <p:cNvSpPr/>
              <p:nvPr/>
            </p:nvSpPr>
            <p:spPr>
              <a:xfrm>
                <a:off x="9652207" y="1982356"/>
                <a:ext cx="105181" cy="171471"/>
              </a:xfrm>
              <a:custGeom>
                <a:avLst/>
                <a:gdLst/>
                <a:ahLst/>
                <a:cxnLst/>
                <a:rect l="l" t="t" r="r" b="b"/>
                <a:pathLst>
                  <a:path w="1547" h="2522" extrusionOk="0">
                    <a:moveTo>
                      <a:pt x="1547" y="1"/>
                    </a:moveTo>
                    <a:cubicBezTo>
                      <a:pt x="1009" y="82"/>
                      <a:pt x="492" y="240"/>
                      <a:pt x="1" y="475"/>
                    </a:cubicBezTo>
                    <a:lnTo>
                      <a:pt x="1" y="2264"/>
                    </a:lnTo>
                    <a:cubicBezTo>
                      <a:pt x="1" y="2367"/>
                      <a:pt x="65" y="2461"/>
                      <a:pt x="159" y="2499"/>
                    </a:cubicBezTo>
                    <a:cubicBezTo>
                      <a:pt x="191" y="2513"/>
                      <a:pt x="225" y="2520"/>
                      <a:pt x="258" y="2520"/>
                    </a:cubicBezTo>
                    <a:cubicBezTo>
                      <a:pt x="326" y="2520"/>
                      <a:pt x="392" y="2493"/>
                      <a:pt x="441" y="2444"/>
                    </a:cubicBezTo>
                    <a:lnTo>
                      <a:pt x="774" y="2111"/>
                    </a:lnTo>
                    <a:lnTo>
                      <a:pt x="1107" y="2444"/>
                    </a:lnTo>
                    <a:cubicBezTo>
                      <a:pt x="1155" y="2495"/>
                      <a:pt x="1219" y="2521"/>
                      <a:pt x="1286" y="2521"/>
                    </a:cubicBezTo>
                    <a:cubicBezTo>
                      <a:pt x="1320" y="2521"/>
                      <a:pt x="1355" y="2514"/>
                      <a:pt x="1389" y="2499"/>
                    </a:cubicBezTo>
                    <a:cubicBezTo>
                      <a:pt x="1483" y="2461"/>
                      <a:pt x="1547" y="2367"/>
                      <a:pt x="1547" y="2264"/>
                    </a:cubicBezTo>
                    <a:lnTo>
                      <a:pt x="1547" y="1"/>
                    </a:lnTo>
                    <a:close/>
                  </a:path>
                </a:pathLst>
              </a:custGeom>
              <a:solidFill>
                <a:schemeClr val="accent4"/>
              </a:solidFill>
              <a:ln>
                <a:noFill/>
              </a:ln>
            </p:spPr>
            <p:txBody>
              <a:bodyPr spcFirstLastPara="1" wrap="square" lIns="121900" tIns="121900" rIns="121900" bIns="121900" anchor="ctr" anchorCtr="0">
                <a:noAutofit/>
              </a:bodyPr>
              <a:lstStyle/>
              <a:p>
                <a:endParaRPr sz="2400"/>
              </a:p>
            </p:txBody>
          </p:sp>
        </p:grpSp>
      </p:grpSp>
      <p:grpSp>
        <p:nvGrpSpPr>
          <p:cNvPr id="14" name="Group 13">
            <a:extLst>
              <a:ext uri="{FF2B5EF4-FFF2-40B4-BE49-F238E27FC236}">
                <a16:creationId xmlns:a16="http://schemas.microsoft.com/office/drawing/2014/main" id="{92E90399-DB45-7FFB-8ACE-8555C3B59CCD}"/>
              </a:ext>
            </a:extLst>
          </p:cNvPr>
          <p:cNvGrpSpPr/>
          <p:nvPr/>
        </p:nvGrpSpPr>
        <p:grpSpPr>
          <a:xfrm>
            <a:off x="640619" y="3191068"/>
            <a:ext cx="3427528" cy="3090025"/>
            <a:chOff x="640619" y="2395663"/>
            <a:chExt cx="4398585" cy="3885431"/>
          </a:xfrm>
        </p:grpSpPr>
        <p:grpSp>
          <p:nvGrpSpPr>
            <p:cNvPr id="2010" name="Google Shape;2010;p39"/>
            <p:cNvGrpSpPr/>
            <p:nvPr/>
          </p:nvGrpSpPr>
          <p:grpSpPr>
            <a:xfrm>
              <a:off x="689233" y="2395663"/>
              <a:ext cx="4349971" cy="3885431"/>
              <a:chOff x="1647690" y="2807105"/>
              <a:chExt cx="2005087" cy="1790961"/>
            </a:xfrm>
          </p:grpSpPr>
          <p:grpSp>
            <p:nvGrpSpPr>
              <p:cNvPr id="2011" name="Google Shape;2011;p39"/>
              <p:cNvGrpSpPr/>
              <p:nvPr/>
            </p:nvGrpSpPr>
            <p:grpSpPr>
              <a:xfrm>
                <a:off x="1647690" y="2807105"/>
                <a:ext cx="2005087" cy="1518637"/>
                <a:chOff x="1647690" y="2807105"/>
                <a:chExt cx="2005087" cy="1518637"/>
              </a:xfrm>
            </p:grpSpPr>
            <p:sp>
              <p:nvSpPr>
                <p:cNvPr id="2013" name="Google Shape;2013;p39"/>
                <p:cNvSpPr/>
                <p:nvPr/>
              </p:nvSpPr>
              <p:spPr>
                <a:xfrm>
                  <a:off x="1647690" y="2890916"/>
                  <a:ext cx="263796" cy="266420"/>
                </a:xfrm>
                <a:custGeom>
                  <a:avLst/>
                  <a:gdLst/>
                  <a:ahLst/>
                  <a:cxnLst/>
                  <a:rect l="l" t="t" r="r" b="b"/>
                  <a:pathLst>
                    <a:path w="3308" h="3341" extrusionOk="0">
                      <a:moveTo>
                        <a:pt x="2229" y="1"/>
                      </a:moveTo>
                      <a:cubicBezTo>
                        <a:pt x="1320" y="1"/>
                        <a:pt x="0" y="1980"/>
                        <a:pt x="100" y="2728"/>
                      </a:cubicBezTo>
                      <a:cubicBezTo>
                        <a:pt x="132" y="3078"/>
                        <a:pt x="422" y="3340"/>
                        <a:pt x="731" y="3340"/>
                      </a:cubicBezTo>
                      <a:cubicBezTo>
                        <a:pt x="872" y="3340"/>
                        <a:pt x="1016" y="3286"/>
                        <a:pt x="1142" y="3160"/>
                      </a:cubicBezTo>
                      <a:cubicBezTo>
                        <a:pt x="1386" y="2921"/>
                        <a:pt x="1471" y="2626"/>
                        <a:pt x="1616" y="2327"/>
                      </a:cubicBezTo>
                      <a:cubicBezTo>
                        <a:pt x="1740" y="1742"/>
                        <a:pt x="3308" y="443"/>
                        <a:pt x="2419" y="33"/>
                      </a:cubicBezTo>
                      <a:cubicBezTo>
                        <a:pt x="2358" y="11"/>
                        <a:pt x="2295" y="1"/>
                        <a:pt x="2229" y="1"/>
                      </a:cubicBez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2014" name="Google Shape;2014;p39"/>
                <p:cNvSpPr/>
                <p:nvPr/>
              </p:nvSpPr>
              <p:spPr>
                <a:xfrm>
                  <a:off x="1656302" y="2807105"/>
                  <a:ext cx="114833" cy="99917"/>
                </a:xfrm>
                <a:custGeom>
                  <a:avLst/>
                  <a:gdLst/>
                  <a:ahLst/>
                  <a:cxnLst/>
                  <a:rect l="l" t="t" r="r" b="b"/>
                  <a:pathLst>
                    <a:path w="1440" h="1253" extrusionOk="0">
                      <a:moveTo>
                        <a:pt x="815" y="1"/>
                      </a:moveTo>
                      <a:cubicBezTo>
                        <a:pt x="500" y="1"/>
                        <a:pt x="152" y="270"/>
                        <a:pt x="103" y="606"/>
                      </a:cubicBezTo>
                      <a:cubicBezTo>
                        <a:pt x="0" y="920"/>
                        <a:pt x="245" y="1252"/>
                        <a:pt x="527" y="1252"/>
                      </a:cubicBezTo>
                      <a:cubicBezTo>
                        <a:pt x="610" y="1252"/>
                        <a:pt x="696" y="1224"/>
                        <a:pt x="777" y="1158"/>
                      </a:cubicBezTo>
                      <a:lnTo>
                        <a:pt x="777" y="1158"/>
                      </a:lnTo>
                      <a:cubicBezTo>
                        <a:pt x="761" y="1173"/>
                        <a:pt x="755" y="1179"/>
                        <a:pt x="755" y="1179"/>
                      </a:cubicBezTo>
                      <a:cubicBezTo>
                        <a:pt x="755" y="1179"/>
                        <a:pt x="759" y="1175"/>
                        <a:pt x="765" y="1170"/>
                      </a:cubicBezTo>
                      <a:cubicBezTo>
                        <a:pt x="1047" y="943"/>
                        <a:pt x="1440" y="717"/>
                        <a:pt x="1265" y="307"/>
                      </a:cubicBezTo>
                      <a:cubicBezTo>
                        <a:pt x="1168" y="90"/>
                        <a:pt x="997" y="1"/>
                        <a:pt x="815" y="1"/>
                      </a:cubicBez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2015" name="Google Shape;2015;p39"/>
                <p:cNvSpPr/>
                <p:nvPr/>
              </p:nvSpPr>
              <p:spPr>
                <a:xfrm>
                  <a:off x="3538104" y="3774076"/>
                  <a:ext cx="114673" cy="134924"/>
                </a:xfrm>
                <a:custGeom>
                  <a:avLst/>
                  <a:gdLst/>
                  <a:ahLst/>
                  <a:cxnLst/>
                  <a:rect l="l" t="t" r="r" b="b"/>
                  <a:pathLst>
                    <a:path w="1438" h="1692" extrusionOk="0">
                      <a:moveTo>
                        <a:pt x="752" y="0"/>
                      </a:moveTo>
                      <a:cubicBezTo>
                        <a:pt x="379" y="0"/>
                        <a:pt x="1" y="474"/>
                        <a:pt x="156" y="1264"/>
                      </a:cubicBezTo>
                      <a:cubicBezTo>
                        <a:pt x="264" y="1566"/>
                        <a:pt x="471" y="1692"/>
                        <a:pt x="684" y="1692"/>
                      </a:cubicBezTo>
                      <a:cubicBezTo>
                        <a:pt x="1052" y="1692"/>
                        <a:pt x="1437" y="1317"/>
                        <a:pt x="1356" y="833"/>
                      </a:cubicBezTo>
                      <a:cubicBezTo>
                        <a:pt x="1300" y="257"/>
                        <a:pt x="1027" y="0"/>
                        <a:pt x="752" y="0"/>
                      </a:cubicBez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2016" name="Google Shape;2016;p39"/>
                <p:cNvSpPr/>
                <p:nvPr/>
              </p:nvSpPr>
              <p:spPr>
                <a:xfrm>
                  <a:off x="3516972" y="3949433"/>
                  <a:ext cx="83094" cy="68579"/>
                </a:xfrm>
                <a:custGeom>
                  <a:avLst/>
                  <a:gdLst/>
                  <a:ahLst/>
                  <a:cxnLst/>
                  <a:rect l="l" t="t" r="r" b="b"/>
                  <a:pathLst>
                    <a:path w="1042" h="860" extrusionOk="0">
                      <a:moveTo>
                        <a:pt x="561" y="1"/>
                      </a:moveTo>
                      <a:cubicBezTo>
                        <a:pt x="289" y="1"/>
                        <a:pt x="1" y="224"/>
                        <a:pt x="100" y="552"/>
                      </a:cubicBezTo>
                      <a:cubicBezTo>
                        <a:pt x="160" y="768"/>
                        <a:pt x="322" y="860"/>
                        <a:pt x="490" y="860"/>
                      </a:cubicBezTo>
                      <a:cubicBezTo>
                        <a:pt x="758" y="860"/>
                        <a:pt x="1041" y="628"/>
                        <a:pt x="955" y="295"/>
                      </a:cubicBezTo>
                      <a:cubicBezTo>
                        <a:pt x="897" y="89"/>
                        <a:pt x="732" y="1"/>
                        <a:pt x="561" y="1"/>
                      </a:cubicBez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2017" name="Google Shape;2017;p39"/>
                <p:cNvSpPr/>
                <p:nvPr/>
              </p:nvSpPr>
              <p:spPr>
                <a:xfrm>
                  <a:off x="2290747" y="4182523"/>
                  <a:ext cx="185168" cy="105260"/>
                </a:xfrm>
                <a:custGeom>
                  <a:avLst/>
                  <a:gdLst/>
                  <a:ahLst/>
                  <a:cxnLst/>
                  <a:rect l="l" t="t" r="r" b="b"/>
                  <a:pathLst>
                    <a:path w="2322" h="1320" extrusionOk="0">
                      <a:moveTo>
                        <a:pt x="1086" y="0"/>
                      </a:moveTo>
                      <a:cubicBezTo>
                        <a:pt x="452" y="0"/>
                        <a:pt x="1" y="583"/>
                        <a:pt x="630" y="1127"/>
                      </a:cubicBezTo>
                      <a:cubicBezTo>
                        <a:pt x="841" y="1263"/>
                        <a:pt x="1046" y="1320"/>
                        <a:pt x="1230" y="1320"/>
                      </a:cubicBezTo>
                      <a:cubicBezTo>
                        <a:pt x="1935" y="1320"/>
                        <a:pt x="2321" y="483"/>
                        <a:pt x="1484" y="76"/>
                      </a:cubicBezTo>
                      <a:cubicBezTo>
                        <a:pt x="1349" y="24"/>
                        <a:pt x="1214" y="0"/>
                        <a:pt x="1086" y="0"/>
                      </a:cubicBez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2018" name="Google Shape;2018;p39"/>
                <p:cNvSpPr/>
                <p:nvPr/>
              </p:nvSpPr>
              <p:spPr>
                <a:xfrm>
                  <a:off x="2197845" y="4152141"/>
                  <a:ext cx="98804" cy="67781"/>
                </a:xfrm>
                <a:custGeom>
                  <a:avLst/>
                  <a:gdLst/>
                  <a:ahLst/>
                  <a:cxnLst/>
                  <a:rect l="l" t="t" r="r" b="b"/>
                  <a:pathLst>
                    <a:path w="1239" h="850" extrusionOk="0">
                      <a:moveTo>
                        <a:pt x="647" y="1"/>
                      </a:moveTo>
                      <a:cubicBezTo>
                        <a:pt x="316" y="1"/>
                        <a:pt x="1" y="328"/>
                        <a:pt x="330" y="683"/>
                      </a:cubicBezTo>
                      <a:cubicBezTo>
                        <a:pt x="417" y="800"/>
                        <a:pt x="536" y="850"/>
                        <a:pt x="655" y="850"/>
                      </a:cubicBezTo>
                      <a:cubicBezTo>
                        <a:pt x="948" y="850"/>
                        <a:pt x="1239" y="550"/>
                        <a:pt x="1047" y="231"/>
                      </a:cubicBezTo>
                      <a:cubicBezTo>
                        <a:pt x="950" y="68"/>
                        <a:pt x="797" y="1"/>
                        <a:pt x="647" y="1"/>
                      </a:cubicBez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2019" name="Google Shape;2019;p39"/>
                <p:cNvSpPr/>
                <p:nvPr/>
              </p:nvSpPr>
              <p:spPr>
                <a:xfrm>
                  <a:off x="2211242" y="4251023"/>
                  <a:ext cx="91468" cy="74719"/>
                </a:xfrm>
                <a:custGeom>
                  <a:avLst/>
                  <a:gdLst/>
                  <a:ahLst/>
                  <a:cxnLst/>
                  <a:rect l="l" t="t" r="r" b="b"/>
                  <a:pathLst>
                    <a:path w="1147" h="937" extrusionOk="0">
                      <a:moveTo>
                        <a:pt x="606" y="0"/>
                      </a:moveTo>
                      <a:cubicBezTo>
                        <a:pt x="385" y="0"/>
                        <a:pt x="160" y="121"/>
                        <a:pt x="98" y="362"/>
                      </a:cubicBezTo>
                      <a:cubicBezTo>
                        <a:pt x="1" y="739"/>
                        <a:pt x="299" y="936"/>
                        <a:pt x="595" y="936"/>
                      </a:cubicBezTo>
                      <a:cubicBezTo>
                        <a:pt x="872" y="936"/>
                        <a:pt x="1147" y="764"/>
                        <a:pt x="1093" y="405"/>
                      </a:cubicBezTo>
                      <a:cubicBezTo>
                        <a:pt x="1067" y="135"/>
                        <a:pt x="839" y="0"/>
                        <a:pt x="606" y="0"/>
                      </a:cubicBezTo>
                      <a:close/>
                    </a:path>
                  </a:pathLst>
                </a:custGeom>
                <a:solidFill>
                  <a:schemeClr val="accent2"/>
                </a:solidFill>
                <a:ln>
                  <a:noFill/>
                </a:ln>
              </p:spPr>
              <p:txBody>
                <a:bodyPr spcFirstLastPara="1" wrap="square" lIns="121900" tIns="121900" rIns="121900" bIns="121900" anchor="ctr" anchorCtr="0">
                  <a:noAutofit/>
                </a:bodyPr>
                <a:lstStyle/>
                <a:p>
                  <a:endParaRPr sz="2400"/>
                </a:p>
              </p:txBody>
            </p:sp>
          </p:grpSp>
          <p:sp>
            <p:nvSpPr>
              <p:cNvPr id="2020" name="Google Shape;2020;p39"/>
              <p:cNvSpPr/>
              <p:nvPr/>
            </p:nvSpPr>
            <p:spPr>
              <a:xfrm>
                <a:off x="1665792" y="2882942"/>
                <a:ext cx="3190" cy="7257"/>
              </a:xfrm>
              <a:custGeom>
                <a:avLst/>
                <a:gdLst/>
                <a:ahLst/>
                <a:cxnLst/>
                <a:rect l="l" t="t" r="r" b="b"/>
                <a:pathLst>
                  <a:path w="40" h="91" extrusionOk="0">
                    <a:moveTo>
                      <a:pt x="1" y="1"/>
                    </a:moveTo>
                    <a:cubicBezTo>
                      <a:pt x="1" y="1"/>
                      <a:pt x="1" y="1"/>
                      <a:pt x="1" y="1"/>
                    </a:cubicBezTo>
                    <a:cubicBezTo>
                      <a:pt x="39" y="90"/>
                      <a:pt x="39" y="90"/>
                      <a:pt x="1"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2022" name="Google Shape;2022;p39"/>
              <p:cNvSpPr/>
              <p:nvPr/>
            </p:nvSpPr>
            <p:spPr>
              <a:xfrm>
                <a:off x="3274550" y="3385007"/>
                <a:ext cx="85247" cy="100954"/>
              </a:xfrm>
              <a:custGeom>
                <a:avLst/>
                <a:gdLst/>
                <a:ahLst/>
                <a:cxnLst/>
                <a:rect l="l" t="t" r="r" b="b"/>
                <a:pathLst>
                  <a:path w="1069" h="1266" extrusionOk="0">
                    <a:moveTo>
                      <a:pt x="317" y="1"/>
                    </a:moveTo>
                    <a:cubicBezTo>
                      <a:pt x="223" y="202"/>
                      <a:pt x="116" y="402"/>
                      <a:pt x="1" y="603"/>
                    </a:cubicBezTo>
                    <a:cubicBezTo>
                      <a:pt x="56" y="718"/>
                      <a:pt x="138" y="821"/>
                      <a:pt x="219" y="906"/>
                    </a:cubicBezTo>
                    <a:cubicBezTo>
                      <a:pt x="351" y="1043"/>
                      <a:pt x="505" y="1167"/>
                      <a:pt x="672" y="1265"/>
                    </a:cubicBezTo>
                    <a:cubicBezTo>
                      <a:pt x="676" y="1261"/>
                      <a:pt x="680" y="1252"/>
                      <a:pt x="684" y="1248"/>
                    </a:cubicBezTo>
                    <a:cubicBezTo>
                      <a:pt x="817" y="1043"/>
                      <a:pt x="945" y="834"/>
                      <a:pt x="1069" y="616"/>
                    </a:cubicBezTo>
                    <a:cubicBezTo>
                      <a:pt x="1013" y="586"/>
                      <a:pt x="962" y="548"/>
                      <a:pt x="911" y="513"/>
                    </a:cubicBezTo>
                    <a:cubicBezTo>
                      <a:pt x="868" y="483"/>
                      <a:pt x="825" y="449"/>
                      <a:pt x="787" y="415"/>
                    </a:cubicBezTo>
                    <a:cubicBezTo>
                      <a:pt x="774" y="407"/>
                      <a:pt x="766" y="398"/>
                      <a:pt x="753" y="390"/>
                    </a:cubicBezTo>
                    <a:cubicBezTo>
                      <a:pt x="719" y="360"/>
                      <a:pt x="684" y="325"/>
                      <a:pt x="650" y="291"/>
                    </a:cubicBezTo>
                    <a:cubicBezTo>
                      <a:pt x="603" y="249"/>
                      <a:pt x="556" y="202"/>
                      <a:pt x="514" y="150"/>
                    </a:cubicBezTo>
                    <a:cubicBezTo>
                      <a:pt x="458" y="95"/>
                      <a:pt x="398" y="26"/>
                      <a:pt x="326"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2023" name="Google Shape;2023;p39"/>
              <p:cNvSpPr/>
              <p:nvPr/>
            </p:nvSpPr>
            <p:spPr>
              <a:xfrm>
                <a:off x="3255172" y="3339394"/>
                <a:ext cx="178868" cy="119693"/>
              </a:xfrm>
              <a:custGeom>
                <a:avLst/>
                <a:gdLst/>
                <a:ahLst/>
                <a:cxnLst/>
                <a:rect l="l" t="t" r="r" b="b"/>
                <a:pathLst>
                  <a:path w="2243" h="1501" extrusionOk="0">
                    <a:moveTo>
                      <a:pt x="359" y="0"/>
                    </a:moveTo>
                    <a:cubicBezTo>
                      <a:pt x="317" y="5"/>
                      <a:pt x="274" y="22"/>
                      <a:pt x="235" y="47"/>
                    </a:cubicBezTo>
                    <a:cubicBezTo>
                      <a:pt x="167" y="90"/>
                      <a:pt x="116" y="158"/>
                      <a:pt x="86" y="235"/>
                    </a:cubicBezTo>
                    <a:cubicBezTo>
                      <a:pt x="0" y="496"/>
                      <a:pt x="167" y="739"/>
                      <a:pt x="338" y="915"/>
                    </a:cubicBezTo>
                    <a:cubicBezTo>
                      <a:pt x="662" y="1251"/>
                      <a:pt x="1105" y="1501"/>
                      <a:pt x="1575" y="1501"/>
                    </a:cubicBezTo>
                    <a:cubicBezTo>
                      <a:pt x="1594" y="1501"/>
                      <a:pt x="1613" y="1501"/>
                      <a:pt x="1632" y="1500"/>
                    </a:cubicBezTo>
                    <a:cubicBezTo>
                      <a:pt x="1747" y="1495"/>
                      <a:pt x="1867" y="1474"/>
                      <a:pt x="1974" y="1419"/>
                    </a:cubicBezTo>
                    <a:cubicBezTo>
                      <a:pt x="2055" y="1376"/>
                      <a:pt x="2128" y="1312"/>
                      <a:pt x="2175" y="1231"/>
                    </a:cubicBezTo>
                    <a:cubicBezTo>
                      <a:pt x="2175" y="1231"/>
                      <a:pt x="2179" y="1226"/>
                      <a:pt x="2179" y="1222"/>
                    </a:cubicBezTo>
                    <a:cubicBezTo>
                      <a:pt x="2192" y="1201"/>
                      <a:pt x="2200" y="1184"/>
                      <a:pt x="2205" y="1162"/>
                    </a:cubicBezTo>
                    <a:cubicBezTo>
                      <a:pt x="2243" y="1047"/>
                      <a:pt x="2217" y="915"/>
                      <a:pt x="2132" y="833"/>
                    </a:cubicBezTo>
                    <a:cubicBezTo>
                      <a:pt x="2128" y="829"/>
                      <a:pt x="2128" y="829"/>
                      <a:pt x="2128" y="829"/>
                    </a:cubicBezTo>
                    <a:cubicBezTo>
                      <a:pt x="2068" y="775"/>
                      <a:pt x="2000" y="761"/>
                      <a:pt x="1928" y="761"/>
                    </a:cubicBezTo>
                    <a:cubicBezTo>
                      <a:pt x="1846" y="761"/>
                      <a:pt x="1759" y="780"/>
                      <a:pt x="1675" y="782"/>
                    </a:cubicBezTo>
                    <a:cubicBezTo>
                      <a:pt x="1645" y="782"/>
                      <a:pt x="1615" y="782"/>
                      <a:pt x="1585" y="774"/>
                    </a:cubicBezTo>
                    <a:cubicBezTo>
                      <a:pt x="1380" y="735"/>
                      <a:pt x="1196" y="641"/>
                      <a:pt x="1030" y="522"/>
                    </a:cubicBezTo>
                    <a:cubicBezTo>
                      <a:pt x="987" y="492"/>
                      <a:pt x="944" y="457"/>
                      <a:pt x="906" y="428"/>
                    </a:cubicBezTo>
                    <a:cubicBezTo>
                      <a:pt x="893" y="415"/>
                      <a:pt x="880" y="406"/>
                      <a:pt x="872" y="398"/>
                    </a:cubicBezTo>
                    <a:cubicBezTo>
                      <a:pt x="838" y="368"/>
                      <a:pt x="803" y="334"/>
                      <a:pt x="769" y="304"/>
                    </a:cubicBezTo>
                    <a:cubicBezTo>
                      <a:pt x="722" y="257"/>
                      <a:pt x="675" y="210"/>
                      <a:pt x="628" y="163"/>
                    </a:cubicBezTo>
                    <a:cubicBezTo>
                      <a:pt x="577" y="107"/>
                      <a:pt x="517" y="35"/>
                      <a:pt x="445" y="9"/>
                    </a:cubicBezTo>
                    <a:cubicBezTo>
                      <a:pt x="419" y="0"/>
                      <a:pt x="389" y="0"/>
                      <a:pt x="359"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2025" name="Google Shape;2025;p39"/>
              <p:cNvSpPr/>
              <p:nvPr/>
            </p:nvSpPr>
            <p:spPr>
              <a:xfrm>
                <a:off x="3160516" y="3569295"/>
                <a:ext cx="16746" cy="29026"/>
              </a:xfrm>
              <a:custGeom>
                <a:avLst/>
                <a:gdLst/>
                <a:ahLst/>
                <a:cxnLst/>
                <a:rect l="l" t="t" r="r" b="b"/>
                <a:pathLst>
                  <a:path w="210" h="364" extrusionOk="0">
                    <a:moveTo>
                      <a:pt x="56" y="1"/>
                    </a:moveTo>
                    <a:cubicBezTo>
                      <a:pt x="9" y="112"/>
                      <a:pt x="0" y="244"/>
                      <a:pt x="21" y="364"/>
                    </a:cubicBezTo>
                    <a:cubicBezTo>
                      <a:pt x="77" y="283"/>
                      <a:pt x="103" y="227"/>
                      <a:pt x="188" y="133"/>
                    </a:cubicBezTo>
                    <a:cubicBezTo>
                      <a:pt x="196" y="125"/>
                      <a:pt x="201" y="112"/>
                      <a:pt x="209" y="103"/>
                    </a:cubicBezTo>
                    <a:lnTo>
                      <a:pt x="209" y="103"/>
                    </a:lnTo>
                    <a:lnTo>
                      <a:pt x="188" y="125"/>
                    </a:lnTo>
                    <a:cubicBezTo>
                      <a:pt x="145" y="86"/>
                      <a:pt x="98" y="43"/>
                      <a:pt x="56" y="1"/>
                    </a:cubicBezTo>
                    <a:close/>
                  </a:path>
                </a:pathLst>
              </a:custGeom>
              <a:solidFill>
                <a:srgbClr val="222631"/>
              </a:solidFill>
              <a:ln>
                <a:noFill/>
              </a:ln>
            </p:spPr>
            <p:txBody>
              <a:bodyPr spcFirstLastPara="1" wrap="square" lIns="121900" tIns="121900" rIns="121900" bIns="121900" anchor="ctr" anchorCtr="0">
                <a:noAutofit/>
              </a:bodyPr>
              <a:lstStyle/>
              <a:p>
                <a:endParaRPr sz="2400"/>
              </a:p>
            </p:txBody>
          </p:sp>
          <p:sp>
            <p:nvSpPr>
              <p:cNvPr id="2029" name="Google Shape;2029;p39"/>
              <p:cNvSpPr/>
              <p:nvPr/>
            </p:nvSpPr>
            <p:spPr>
              <a:xfrm>
                <a:off x="1944817" y="4516569"/>
                <a:ext cx="1129907" cy="81497"/>
              </a:xfrm>
              <a:custGeom>
                <a:avLst/>
                <a:gdLst/>
                <a:ahLst/>
                <a:cxnLst/>
                <a:rect l="l" t="t" r="r" b="b"/>
                <a:pathLst>
                  <a:path w="14169" h="1022" extrusionOk="0">
                    <a:moveTo>
                      <a:pt x="7082" y="0"/>
                    </a:moveTo>
                    <a:cubicBezTo>
                      <a:pt x="3170" y="0"/>
                      <a:pt x="0" y="227"/>
                      <a:pt x="0" y="513"/>
                    </a:cubicBezTo>
                    <a:cubicBezTo>
                      <a:pt x="0" y="795"/>
                      <a:pt x="3170" y="1021"/>
                      <a:pt x="7082" y="1021"/>
                    </a:cubicBezTo>
                    <a:cubicBezTo>
                      <a:pt x="10995" y="1021"/>
                      <a:pt x="14169" y="795"/>
                      <a:pt x="14169" y="513"/>
                    </a:cubicBezTo>
                    <a:cubicBezTo>
                      <a:pt x="14169" y="227"/>
                      <a:pt x="10995" y="0"/>
                      <a:pt x="7082"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030" name="Google Shape;2030;p39"/>
              <p:cNvSpPr/>
              <p:nvPr/>
            </p:nvSpPr>
            <p:spPr>
              <a:xfrm>
                <a:off x="2585481" y="3798558"/>
                <a:ext cx="408853" cy="752849"/>
              </a:xfrm>
              <a:custGeom>
                <a:avLst/>
                <a:gdLst/>
                <a:ahLst/>
                <a:cxnLst/>
                <a:rect l="l" t="t" r="r" b="b"/>
                <a:pathLst>
                  <a:path w="5127" h="9441" extrusionOk="0">
                    <a:moveTo>
                      <a:pt x="1338" y="0"/>
                    </a:moveTo>
                    <a:lnTo>
                      <a:pt x="1188" y="1038"/>
                    </a:lnTo>
                    <a:lnTo>
                      <a:pt x="22" y="9163"/>
                    </a:lnTo>
                    <a:cubicBezTo>
                      <a:pt x="1" y="9308"/>
                      <a:pt x="112" y="9440"/>
                      <a:pt x="257" y="9440"/>
                    </a:cubicBezTo>
                    <a:lnTo>
                      <a:pt x="4947" y="9440"/>
                    </a:lnTo>
                    <a:cubicBezTo>
                      <a:pt x="5062" y="9440"/>
                      <a:pt x="5127" y="9299"/>
                      <a:pt x="5050" y="9210"/>
                    </a:cubicBezTo>
                    <a:cubicBezTo>
                      <a:pt x="4733" y="8821"/>
                      <a:pt x="3964" y="8085"/>
                      <a:pt x="2708" y="8085"/>
                    </a:cubicBezTo>
                    <a:cubicBezTo>
                      <a:pt x="2168" y="8085"/>
                      <a:pt x="1536" y="8222"/>
                      <a:pt x="812" y="8582"/>
                    </a:cubicBezTo>
                    <a:cubicBezTo>
                      <a:pt x="1082" y="5395"/>
                      <a:pt x="1436" y="2491"/>
                      <a:pt x="1628" y="1017"/>
                    </a:cubicBezTo>
                    <a:cubicBezTo>
                      <a:pt x="1709" y="372"/>
                      <a:pt x="1761" y="0"/>
                      <a:pt x="1761"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2031" name="Google Shape;2031;p39"/>
              <p:cNvSpPr/>
              <p:nvPr/>
            </p:nvSpPr>
            <p:spPr>
              <a:xfrm>
                <a:off x="2062678" y="3798558"/>
                <a:ext cx="604308" cy="752849"/>
              </a:xfrm>
              <a:custGeom>
                <a:avLst/>
                <a:gdLst/>
                <a:ahLst/>
                <a:cxnLst/>
                <a:rect l="l" t="t" r="r" b="b"/>
                <a:pathLst>
                  <a:path w="7578" h="9441" extrusionOk="0">
                    <a:moveTo>
                      <a:pt x="7155" y="0"/>
                    </a:moveTo>
                    <a:cubicBezTo>
                      <a:pt x="7155" y="0"/>
                      <a:pt x="7044" y="427"/>
                      <a:pt x="6852" y="1124"/>
                    </a:cubicBezTo>
                    <a:cubicBezTo>
                      <a:pt x="6390" y="2794"/>
                      <a:pt x="5446" y="6002"/>
                      <a:pt x="4383" y="8582"/>
                    </a:cubicBezTo>
                    <a:cubicBezTo>
                      <a:pt x="3696" y="8222"/>
                      <a:pt x="3080" y="8085"/>
                      <a:pt x="2539" y="8085"/>
                    </a:cubicBezTo>
                    <a:cubicBezTo>
                      <a:pt x="1290" y="8085"/>
                      <a:pt x="446" y="8815"/>
                      <a:pt x="86" y="9205"/>
                    </a:cubicBezTo>
                    <a:cubicBezTo>
                      <a:pt x="0" y="9295"/>
                      <a:pt x="56" y="9440"/>
                      <a:pt x="175" y="9440"/>
                    </a:cubicBezTo>
                    <a:lnTo>
                      <a:pt x="4938" y="9440"/>
                    </a:lnTo>
                    <a:cubicBezTo>
                      <a:pt x="5049" y="9440"/>
                      <a:pt x="5143" y="9363"/>
                      <a:pt x="5173" y="9252"/>
                    </a:cubicBezTo>
                    <a:lnTo>
                      <a:pt x="7296" y="1072"/>
                    </a:lnTo>
                    <a:lnTo>
                      <a:pt x="7578" y="0"/>
                    </a:ln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2032" name="Google Shape;2032;p39"/>
              <p:cNvSpPr/>
              <p:nvPr/>
            </p:nvSpPr>
            <p:spPr>
              <a:xfrm>
                <a:off x="2060286" y="4437543"/>
                <a:ext cx="441149" cy="120012"/>
              </a:xfrm>
              <a:custGeom>
                <a:avLst/>
                <a:gdLst/>
                <a:ahLst/>
                <a:cxnLst/>
                <a:rect l="l" t="t" r="r" b="b"/>
                <a:pathLst>
                  <a:path w="5532" h="1505" extrusionOk="0">
                    <a:moveTo>
                      <a:pt x="2572" y="1"/>
                    </a:moveTo>
                    <a:cubicBezTo>
                      <a:pt x="1312" y="1"/>
                      <a:pt x="457" y="714"/>
                      <a:pt x="64" y="1141"/>
                    </a:cubicBezTo>
                    <a:cubicBezTo>
                      <a:pt x="30" y="1179"/>
                      <a:pt x="9" y="1222"/>
                      <a:pt x="5" y="1265"/>
                    </a:cubicBezTo>
                    <a:cubicBezTo>
                      <a:pt x="0" y="1303"/>
                      <a:pt x="5" y="1342"/>
                      <a:pt x="17" y="1376"/>
                    </a:cubicBezTo>
                    <a:cubicBezTo>
                      <a:pt x="47" y="1453"/>
                      <a:pt x="120" y="1504"/>
                      <a:pt x="205" y="1504"/>
                    </a:cubicBezTo>
                    <a:lnTo>
                      <a:pt x="4964" y="1504"/>
                    </a:lnTo>
                    <a:cubicBezTo>
                      <a:pt x="5105" y="1504"/>
                      <a:pt x="5233" y="1402"/>
                      <a:pt x="5271" y="1265"/>
                    </a:cubicBezTo>
                    <a:cubicBezTo>
                      <a:pt x="5271" y="1265"/>
                      <a:pt x="5271" y="1261"/>
                      <a:pt x="5271" y="1256"/>
                    </a:cubicBezTo>
                    <a:lnTo>
                      <a:pt x="5412" y="727"/>
                    </a:lnTo>
                    <a:lnTo>
                      <a:pt x="5532" y="261"/>
                    </a:lnTo>
                    <a:cubicBezTo>
                      <a:pt x="5229" y="257"/>
                      <a:pt x="4784" y="248"/>
                      <a:pt x="4537" y="73"/>
                    </a:cubicBezTo>
                    <a:cubicBezTo>
                      <a:pt x="4485" y="206"/>
                      <a:pt x="4430" y="338"/>
                      <a:pt x="4379" y="466"/>
                    </a:cubicBezTo>
                    <a:cubicBezTo>
                      <a:pt x="4148" y="351"/>
                      <a:pt x="3917" y="257"/>
                      <a:pt x="3687" y="180"/>
                    </a:cubicBezTo>
                    <a:cubicBezTo>
                      <a:pt x="3311" y="60"/>
                      <a:pt x="2939" y="1"/>
                      <a:pt x="2572" y="1"/>
                    </a:cubicBez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2033" name="Google Shape;2033;p39"/>
              <p:cNvSpPr/>
              <p:nvPr/>
            </p:nvSpPr>
            <p:spPr>
              <a:xfrm>
                <a:off x="2354223" y="4443365"/>
                <a:ext cx="147209" cy="53427"/>
              </a:xfrm>
              <a:custGeom>
                <a:avLst/>
                <a:gdLst/>
                <a:ahLst/>
                <a:cxnLst/>
                <a:rect l="l" t="t" r="r" b="b"/>
                <a:pathLst>
                  <a:path w="1846" h="670" extrusionOk="0">
                    <a:moveTo>
                      <a:pt x="851" y="0"/>
                    </a:moveTo>
                    <a:cubicBezTo>
                      <a:pt x="799" y="133"/>
                      <a:pt x="744" y="265"/>
                      <a:pt x="693" y="393"/>
                    </a:cubicBezTo>
                    <a:cubicBezTo>
                      <a:pt x="462" y="278"/>
                      <a:pt x="231" y="184"/>
                      <a:pt x="1" y="107"/>
                    </a:cubicBezTo>
                    <a:lnTo>
                      <a:pt x="1" y="107"/>
                    </a:lnTo>
                    <a:cubicBezTo>
                      <a:pt x="30" y="171"/>
                      <a:pt x="82" y="222"/>
                      <a:pt x="141" y="269"/>
                    </a:cubicBezTo>
                    <a:cubicBezTo>
                      <a:pt x="300" y="393"/>
                      <a:pt x="505" y="453"/>
                      <a:pt x="701" y="508"/>
                    </a:cubicBezTo>
                    <a:cubicBezTo>
                      <a:pt x="880" y="564"/>
                      <a:pt x="1060" y="611"/>
                      <a:pt x="1244" y="641"/>
                    </a:cubicBezTo>
                    <a:cubicBezTo>
                      <a:pt x="1334" y="657"/>
                      <a:pt x="1440" y="670"/>
                      <a:pt x="1544" y="670"/>
                    </a:cubicBezTo>
                    <a:cubicBezTo>
                      <a:pt x="1606" y="670"/>
                      <a:pt x="1668" y="665"/>
                      <a:pt x="1726" y="654"/>
                    </a:cubicBezTo>
                    <a:lnTo>
                      <a:pt x="1846" y="188"/>
                    </a:lnTo>
                    <a:cubicBezTo>
                      <a:pt x="1543" y="184"/>
                      <a:pt x="1098" y="175"/>
                      <a:pt x="851" y="0"/>
                    </a:cubicBezTo>
                    <a:close/>
                  </a:path>
                </a:pathLst>
              </a:custGeom>
              <a:solidFill>
                <a:srgbClr val="222631"/>
              </a:solidFill>
              <a:ln>
                <a:noFill/>
              </a:ln>
            </p:spPr>
            <p:txBody>
              <a:bodyPr spcFirstLastPara="1" wrap="square" lIns="121900" tIns="121900" rIns="121900" bIns="121900" anchor="ctr" anchorCtr="0">
                <a:noAutofit/>
              </a:bodyPr>
              <a:lstStyle/>
              <a:p>
                <a:endParaRPr sz="2400"/>
              </a:p>
            </p:txBody>
          </p:sp>
          <p:sp>
            <p:nvSpPr>
              <p:cNvPr id="2034" name="Google Shape;2034;p39"/>
              <p:cNvSpPr/>
              <p:nvPr/>
            </p:nvSpPr>
            <p:spPr>
              <a:xfrm>
                <a:off x="2383888" y="4421116"/>
                <a:ext cx="138039" cy="70891"/>
              </a:xfrm>
              <a:custGeom>
                <a:avLst/>
                <a:gdLst/>
                <a:ahLst/>
                <a:cxnLst/>
                <a:rect l="l" t="t" r="r" b="b"/>
                <a:pathLst>
                  <a:path w="1731" h="889" extrusionOk="0">
                    <a:moveTo>
                      <a:pt x="334" y="0"/>
                    </a:moveTo>
                    <a:cubicBezTo>
                      <a:pt x="304" y="0"/>
                      <a:pt x="274" y="7"/>
                      <a:pt x="244" y="23"/>
                    </a:cubicBezTo>
                    <a:cubicBezTo>
                      <a:pt x="133" y="78"/>
                      <a:pt x="51" y="189"/>
                      <a:pt x="30" y="292"/>
                    </a:cubicBezTo>
                    <a:cubicBezTo>
                      <a:pt x="0" y="424"/>
                      <a:pt x="56" y="535"/>
                      <a:pt x="150" y="612"/>
                    </a:cubicBezTo>
                    <a:cubicBezTo>
                      <a:pt x="278" y="719"/>
                      <a:pt x="449" y="758"/>
                      <a:pt x="607" y="800"/>
                    </a:cubicBezTo>
                    <a:cubicBezTo>
                      <a:pt x="752" y="834"/>
                      <a:pt x="901" y="864"/>
                      <a:pt x="1055" y="881"/>
                    </a:cubicBezTo>
                    <a:cubicBezTo>
                      <a:pt x="1097" y="885"/>
                      <a:pt x="1143" y="888"/>
                      <a:pt x="1191" y="888"/>
                    </a:cubicBezTo>
                    <a:cubicBezTo>
                      <a:pt x="1393" y="888"/>
                      <a:pt x="1628" y="838"/>
                      <a:pt x="1700" y="617"/>
                    </a:cubicBezTo>
                    <a:cubicBezTo>
                      <a:pt x="1730" y="514"/>
                      <a:pt x="1713" y="382"/>
                      <a:pt x="1645" y="292"/>
                    </a:cubicBezTo>
                    <a:cubicBezTo>
                      <a:pt x="1594" y="232"/>
                      <a:pt x="1528" y="221"/>
                      <a:pt x="1464" y="221"/>
                    </a:cubicBezTo>
                    <a:cubicBezTo>
                      <a:pt x="1441" y="221"/>
                      <a:pt x="1418" y="222"/>
                      <a:pt x="1397" y="224"/>
                    </a:cubicBezTo>
                    <a:cubicBezTo>
                      <a:pt x="1369" y="225"/>
                      <a:pt x="1342" y="225"/>
                      <a:pt x="1314" y="225"/>
                    </a:cubicBezTo>
                    <a:cubicBezTo>
                      <a:pt x="1120" y="225"/>
                      <a:pt x="927" y="199"/>
                      <a:pt x="748" y="142"/>
                    </a:cubicBezTo>
                    <a:cubicBezTo>
                      <a:pt x="654" y="117"/>
                      <a:pt x="564" y="83"/>
                      <a:pt x="479" y="40"/>
                    </a:cubicBezTo>
                    <a:cubicBezTo>
                      <a:pt x="433" y="19"/>
                      <a:pt x="384" y="0"/>
                      <a:pt x="334" y="0"/>
                    </a:cubicBez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2035" name="Google Shape;2035;p39"/>
              <p:cNvSpPr/>
              <p:nvPr/>
            </p:nvSpPr>
            <p:spPr>
              <a:xfrm>
                <a:off x="2580377" y="4437543"/>
                <a:ext cx="416349" cy="120012"/>
              </a:xfrm>
              <a:custGeom>
                <a:avLst/>
                <a:gdLst/>
                <a:ahLst/>
                <a:cxnLst/>
                <a:rect l="l" t="t" r="r" b="b"/>
                <a:pathLst>
                  <a:path w="5221" h="1505" extrusionOk="0">
                    <a:moveTo>
                      <a:pt x="2726" y="1"/>
                    </a:moveTo>
                    <a:cubicBezTo>
                      <a:pt x="2367" y="1"/>
                      <a:pt x="1996" y="60"/>
                      <a:pt x="1611" y="176"/>
                    </a:cubicBezTo>
                    <a:cubicBezTo>
                      <a:pt x="1389" y="248"/>
                      <a:pt x="1158" y="338"/>
                      <a:pt x="928" y="449"/>
                    </a:cubicBezTo>
                    <a:cubicBezTo>
                      <a:pt x="932" y="308"/>
                      <a:pt x="940" y="167"/>
                      <a:pt x="949" y="30"/>
                    </a:cubicBezTo>
                    <a:lnTo>
                      <a:pt x="949" y="30"/>
                    </a:lnTo>
                    <a:cubicBezTo>
                      <a:pt x="684" y="137"/>
                      <a:pt x="394" y="201"/>
                      <a:pt x="108" y="235"/>
                    </a:cubicBezTo>
                    <a:lnTo>
                      <a:pt x="61" y="650"/>
                    </a:lnTo>
                    <a:lnTo>
                      <a:pt x="5" y="1141"/>
                    </a:lnTo>
                    <a:cubicBezTo>
                      <a:pt x="1" y="1184"/>
                      <a:pt x="5" y="1226"/>
                      <a:pt x="14" y="1265"/>
                    </a:cubicBezTo>
                    <a:cubicBezTo>
                      <a:pt x="31" y="1316"/>
                      <a:pt x="52" y="1359"/>
                      <a:pt x="86" y="1397"/>
                    </a:cubicBezTo>
                    <a:cubicBezTo>
                      <a:pt x="150" y="1466"/>
                      <a:pt x="231" y="1504"/>
                      <a:pt x="321" y="1504"/>
                    </a:cubicBezTo>
                    <a:lnTo>
                      <a:pt x="5011" y="1504"/>
                    </a:lnTo>
                    <a:cubicBezTo>
                      <a:pt x="5092" y="1504"/>
                      <a:pt x="5161" y="1457"/>
                      <a:pt x="5195" y="1384"/>
                    </a:cubicBezTo>
                    <a:cubicBezTo>
                      <a:pt x="5216" y="1346"/>
                      <a:pt x="5220" y="1303"/>
                      <a:pt x="5216" y="1265"/>
                    </a:cubicBezTo>
                    <a:cubicBezTo>
                      <a:pt x="5212" y="1222"/>
                      <a:pt x="5191" y="1184"/>
                      <a:pt x="5161" y="1150"/>
                    </a:cubicBezTo>
                    <a:cubicBezTo>
                      <a:pt x="4798" y="718"/>
                      <a:pt x="3995" y="1"/>
                      <a:pt x="2726" y="1"/>
                    </a:cubicBez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2036" name="Google Shape;2036;p39"/>
              <p:cNvSpPr/>
              <p:nvPr/>
            </p:nvSpPr>
            <p:spPr>
              <a:xfrm>
                <a:off x="2585162" y="4439936"/>
                <a:ext cx="123764" cy="53667"/>
              </a:xfrm>
              <a:custGeom>
                <a:avLst/>
                <a:gdLst/>
                <a:ahLst/>
                <a:cxnLst/>
                <a:rect l="l" t="t" r="r" b="b"/>
                <a:pathLst>
                  <a:path w="1552" h="673" extrusionOk="0">
                    <a:moveTo>
                      <a:pt x="889" y="0"/>
                    </a:moveTo>
                    <a:cubicBezTo>
                      <a:pt x="624" y="107"/>
                      <a:pt x="334" y="171"/>
                      <a:pt x="48" y="205"/>
                    </a:cubicBezTo>
                    <a:lnTo>
                      <a:pt x="1" y="620"/>
                    </a:lnTo>
                    <a:cubicBezTo>
                      <a:pt x="26" y="633"/>
                      <a:pt x="52" y="641"/>
                      <a:pt x="77" y="650"/>
                    </a:cubicBezTo>
                    <a:cubicBezTo>
                      <a:pt x="140" y="666"/>
                      <a:pt x="203" y="673"/>
                      <a:pt x="266" y="673"/>
                    </a:cubicBezTo>
                    <a:cubicBezTo>
                      <a:pt x="379" y="673"/>
                      <a:pt x="493" y="652"/>
                      <a:pt x="603" y="633"/>
                    </a:cubicBezTo>
                    <a:cubicBezTo>
                      <a:pt x="761" y="603"/>
                      <a:pt x="919" y="564"/>
                      <a:pt x="1073" y="513"/>
                    </a:cubicBezTo>
                    <a:cubicBezTo>
                      <a:pt x="1244" y="453"/>
                      <a:pt x="1483" y="342"/>
                      <a:pt x="1551" y="146"/>
                    </a:cubicBezTo>
                    <a:lnTo>
                      <a:pt x="1551" y="146"/>
                    </a:lnTo>
                    <a:cubicBezTo>
                      <a:pt x="1329" y="218"/>
                      <a:pt x="1098" y="308"/>
                      <a:pt x="868" y="419"/>
                    </a:cubicBezTo>
                    <a:cubicBezTo>
                      <a:pt x="872" y="278"/>
                      <a:pt x="880" y="137"/>
                      <a:pt x="889" y="0"/>
                    </a:cubicBezTo>
                    <a:close/>
                  </a:path>
                </a:pathLst>
              </a:custGeom>
              <a:solidFill>
                <a:srgbClr val="222631"/>
              </a:solidFill>
              <a:ln>
                <a:noFill/>
              </a:ln>
            </p:spPr>
            <p:txBody>
              <a:bodyPr spcFirstLastPara="1" wrap="square" lIns="121900" tIns="121900" rIns="121900" bIns="121900" anchor="ctr" anchorCtr="0">
                <a:noAutofit/>
              </a:bodyPr>
              <a:lstStyle/>
              <a:p>
                <a:endParaRPr sz="2400"/>
              </a:p>
            </p:txBody>
          </p:sp>
          <p:sp>
            <p:nvSpPr>
              <p:cNvPr id="2037" name="Google Shape;2037;p39"/>
              <p:cNvSpPr/>
              <p:nvPr/>
            </p:nvSpPr>
            <p:spPr>
              <a:xfrm>
                <a:off x="2562674" y="4414418"/>
                <a:ext cx="138039" cy="74878"/>
              </a:xfrm>
              <a:custGeom>
                <a:avLst/>
                <a:gdLst/>
                <a:ahLst/>
                <a:cxnLst/>
                <a:rect l="l" t="t" r="r" b="b"/>
                <a:pathLst>
                  <a:path w="1731" h="939" extrusionOk="0">
                    <a:moveTo>
                      <a:pt x="1424" y="0"/>
                    </a:moveTo>
                    <a:cubicBezTo>
                      <a:pt x="1358" y="0"/>
                      <a:pt x="1300" y="31"/>
                      <a:pt x="1248" y="56"/>
                    </a:cubicBezTo>
                    <a:cubicBezTo>
                      <a:pt x="1047" y="158"/>
                      <a:pt x="834" y="222"/>
                      <a:pt x="616" y="252"/>
                    </a:cubicBezTo>
                    <a:cubicBezTo>
                      <a:pt x="522" y="265"/>
                      <a:pt x="424" y="269"/>
                      <a:pt x="325" y="269"/>
                    </a:cubicBezTo>
                    <a:cubicBezTo>
                      <a:pt x="244" y="269"/>
                      <a:pt x="163" y="278"/>
                      <a:pt x="103" y="350"/>
                    </a:cubicBezTo>
                    <a:cubicBezTo>
                      <a:pt x="26" y="444"/>
                      <a:pt x="1" y="577"/>
                      <a:pt x="26" y="679"/>
                    </a:cubicBezTo>
                    <a:cubicBezTo>
                      <a:pt x="56" y="807"/>
                      <a:pt x="154" y="889"/>
                      <a:pt x="274" y="918"/>
                    </a:cubicBezTo>
                    <a:cubicBezTo>
                      <a:pt x="329" y="933"/>
                      <a:pt x="385" y="939"/>
                      <a:pt x="441" y="939"/>
                    </a:cubicBezTo>
                    <a:cubicBezTo>
                      <a:pt x="551" y="939"/>
                      <a:pt x="664" y="917"/>
                      <a:pt x="774" y="897"/>
                    </a:cubicBezTo>
                    <a:cubicBezTo>
                      <a:pt x="923" y="871"/>
                      <a:pt x="1073" y="837"/>
                      <a:pt x="1218" y="786"/>
                    </a:cubicBezTo>
                    <a:cubicBezTo>
                      <a:pt x="1427" y="718"/>
                      <a:pt x="1731" y="568"/>
                      <a:pt x="1696" y="286"/>
                    </a:cubicBezTo>
                    <a:cubicBezTo>
                      <a:pt x="1679" y="179"/>
                      <a:pt x="1607" y="68"/>
                      <a:pt x="1504" y="17"/>
                    </a:cubicBezTo>
                    <a:cubicBezTo>
                      <a:pt x="1476" y="5"/>
                      <a:pt x="1449" y="0"/>
                      <a:pt x="1424" y="0"/>
                    </a:cubicBez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2038" name="Google Shape;2038;p39"/>
              <p:cNvSpPr/>
              <p:nvPr/>
            </p:nvSpPr>
            <p:spPr>
              <a:xfrm>
                <a:off x="2609005" y="3798558"/>
                <a:ext cx="57975" cy="89631"/>
              </a:xfrm>
              <a:custGeom>
                <a:avLst/>
                <a:gdLst/>
                <a:ahLst/>
                <a:cxnLst/>
                <a:rect l="l" t="t" r="r" b="b"/>
                <a:pathLst>
                  <a:path w="727" h="1124" extrusionOk="0">
                    <a:moveTo>
                      <a:pt x="304" y="0"/>
                    </a:moveTo>
                    <a:cubicBezTo>
                      <a:pt x="304" y="0"/>
                      <a:pt x="193" y="427"/>
                      <a:pt x="1" y="1124"/>
                    </a:cubicBezTo>
                    <a:cubicBezTo>
                      <a:pt x="150" y="1107"/>
                      <a:pt x="295" y="1090"/>
                      <a:pt x="445" y="1072"/>
                    </a:cubicBezTo>
                    <a:lnTo>
                      <a:pt x="727" y="0"/>
                    </a:lnTo>
                    <a:close/>
                  </a:path>
                </a:pathLst>
              </a:custGeom>
              <a:solidFill>
                <a:srgbClr val="222631"/>
              </a:solidFill>
              <a:ln>
                <a:noFill/>
              </a:ln>
            </p:spPr>
            <p:txBody>
              <a:bodyPr spcFirstLastPara="1" wrap="square" lIns="121900" tIns="121900" rIns="121900" bIns="121900" anchor="ctr" anchorCtr="0">
                <a:noAutofit/>
              </a:bodyPr>
              <a:lstStyle/>
              <a:p>
                <a:endParaRPr sz="2400"/>
              </a:p>
            </p:txBody>
          </p:sp>
          <p:sp>
            <p:nvSpPr>
              <p:cNvPr id="2039" name="Google Shape;2039;p39"/>
              <p:cNvSpPr/>
              <p:nvPr/>
            </p:nvSpPr>
            <p:spPr>
              <a:xfrm>
                <a:off x="2680217" y="3798558"/>
                <a:ext cx="45694" cy="82852"/>
              </a:xfrm>
              <a:custGeom>
                <a:avLst/>
                <a:gdLst/>
                <a:ahLst/>
                <a:cxnLst/>
                <a:rect l="l" t="t" r="r" b="b"/>
                <a:pathLst>
                  <a:path w="573" h="1039" extrusionOk="0">
                    <a:moveTo>
                      <a:pt x="150" y="0"/>
                    </a:moveTo>
                    <a:lnTo>
                      <a:pt x="0" y="1038"/>
                    </a:lnTo>
                    <a:cubicBezTo>
                      <a:pt x="146" y="1030"/>
                      <a:pt x="295" y="1021"/>
                      <a:pt x="440" y="1017"/>
                    </a:cubicBezTo>
                    <a:cubicBezTo>
                      <a:pt x="521" y="372"/>
                      <a:pt x="573" y="0"/>
                      <a:pt x="573" y="0"/>
                    </a:cubicBezTo>
                    <a:close/>
                  </a:path>
                </a:pathLst>
              </a:custGeom>
              <a:solidFill>
                <a:srgbClr val="222631"/>
              </a:solidFill>
              <a:ln>
                <a:noFill/>
              </a:ln>
            </p:spPr>
            <p:txBody>
              <a:bodyPr spcFirstLastPara="1" wrap="square" lIns="121900" tIns="121900" rIns="121900" bIns="121900" anchor="ctr" anchorCtr="0">
                <a:noAutofit/>
              </a:bodyPr>
              <a:lstStyle/>
              <a:p>
                <a:endParaRPr sz="2400"/>
              </a:p>
            </p:txBody>
          </p:sp>
          <p:sp>
            <p:nvSpPr>
              <p:cNvPr id="2047" name="Google Shape;2047;p39"/>
              <p:cNvSpPr/>
              <p:nvPr/>
            </p:nvSpPr>
            <p:spPr>
              <a:xfrm>
                <a:off x="2368497" y="3837393"/>
                <a:ext cx="80861" cy="96807"/>
              </a:xfrm>
              <a:custGeom>
                <a:avLst/>
                <a:gdLst/>
                <a:ahLst/>
                <a:cxnLst/>
                <a:rect l="l" t="t" r="r" b="b"/>
                <a:pathLst>
                  <a:path w="1014" h="1214" extrusionOk="0">
                    <a:moveTo>
                      <a:pt x="975" y="0"/>
                    </a:moveTo>
                    <a:cubicBezTo>
                      <a:pt x="881" y="69"/>
                      <a:pt x="791" y="137"/>
                      <a:pt x="701" y="214"/>
                    </a:cubicBezTo>
                    <a:cubicBezTo>
                      <a:pt x="441" y="436"/>
                      <a:pt x="202" y="688"/>
                      <a:pt x="1" y="970"/>
                    </a:cubicBezTo>
                    <a:cubicBezTo>
                      <a:pt x="22" y="1060"/>
                      <a:pt x="44" y="1141"/>
                      <a:pt x="65" y="1213"/>
                    </a:cubicBezTo>
                    <a:cubicBezTo>
                      <a:pt x="210" y="1000"/>
                      <a:pt x="377" y="803"/>
                      <a:pt x="556" y="624"/>
                    </a:cubicBezTo>
                    <a:cubicBezTo>
                      <a:pt x="701" y="483"/>
                      <a:pt x="851" y="351"/>
                      <a:pt x="1013" y="231"/>
                    </a:cubicBezTo>
                    <a:cubicBezTo>
                      <a:pt x="1000" y="154"/>
                      <a:pt x="988" y="77"/>
                      <a:pt x="975" y="0"/>
                    </a:cubicBez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2048" name="Google Shape;2048;p39"/>
              <p:cNvSpPr/>
              <p:nvPr/>
            </p:nvSpPr>
            <p:spPr>
              <a:xfrm>
                <a:off x="2357652" y="3792736"/>
                <a:ext cx="84211" cy="98881"/>
              </a:xfrm>
              <a:custGeom>
                <a:avLst/>
                <a:gdLst/>
                <a:ahLst/>
                <a:cxnLst/>
                <a:rect l="l" t="t" r="r" b="b"/>
                <a:pathLst>
                  <a:path w="1056" h="1240" extrusionOk="0">
                    <a:moveTo>
                      <a:pt x="1013" y="1"/>
                    </a:moveTo>
                    <a:cubicBezTo>
                      <a:pt x="906" y="73"/>
                      <a:pt x="803" y="154"/>
                      <a:pt x="701" y="240"/>
                    </a:cubicBezTo>
                    <a:cubicBezTo>
                      <a:pt x="440" y="462"/>
                      <a:pt x="201" y="718"/>
                      <a:pt x="0" y="1000"/>
                    </a:cubicBezTo>
                    <a:cubicBezTo>
                      <a:pt x="22" y="1086"/>
                      <a:pt x="43" y="1167"/>
                      <a:pt x="60" y="1239"/>
                    </a:cubicBezTo>
                    <a:cubicBezTo>
                      <a:pt x="210" y="1030"/>
                      <a:pt x="376" y="829"/>
                      <a:pt x="560" y="650"/>
                    </a:cubicBezTo>
                    <a:cubicBezTo>
                      <a:pt x="714" y="496"/>
                      <a:pt x="876" y="355"/>
                      <a:pt x="1055" y="231"/>
                    </a:cubicBezTo>
                    <a:cubicBezTo>
                      <a:pt x="1042" y="154"/>
                      <a:pt x="1025" y="78"/>
                      <a:pt x="1013" y="1"/>
                    </a:cubicBez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2049" name="Google Shape;2049;p39"/>
              <p:cNvSpPr/>
              <p:nvPr/>
            </p:nvSpPr>
            <p:spPr>
              <a:xfrm>
                <a:off x="2075278" y="3101280"/>
                <a:ext cx="137002" cy="165625"/>
              </a:xfrm>
              <a:custGeom>
                <a:avLst/>
                <a:gdLst/>
                <a:ahLst/>
                <a:cxnLst/>
                <a:rect l="l" t="t" r="r" b="b"/>
                <a:pathLst>
                  <a:path w="1718" h="2077" extrusionOk="0">
                    <a:moveTo>
                      <a:pt x="1602" y="1"/>
                    </a:moveTo>
                    <a:cubicBezTo>
                      <a:pt x="1247" y="112"/>
                      <a:pt x="919" y="304"/>
                      <a:pt x="654" y="565"/>
                    </a:cubicBezTo>
                    <a:cubicBezTo>
                      <a:pt x="291" y="919"/>
                      <a:pt x="69" y="1376"/>
                      <a:pt x="0" y="1872"/>
                    </a:cubicBezTo>
                    <a:cubicBezTo>
                      <a:pt x="13" y="1884"/>
                      <a:pt x="26" y="1901"/>
                      <a:pt x="39" y="1919"/>
                    </a:cubicBezTo>
                    <a:cubicBezTo>
                      <a:pt x="77" y="1970"/>
                      <a:pt x="111" y="2025"/>
                      <a:pt x="150" y="2077"/>
                    </a:cubicBezTo>
                    <a:cubicBezTo>
                      <a:pt x="175" y="1846"/>
                      <a:pt x="235" y="1620"/>
                      <a:pt x="333" y="1415"/>
                    </a:cubicBezTo>
                    <a:cubicBezTo>
                      <a:pt x="543" y="975"/>
                      <a:pt x="859" y="620"/>
                      <a:pt x="1286" y="389"/>
                    </a:cubicBezTo>
                    <a:cubicBezTo>
                      <a:pt x="1423" y="317"/>
                      <a:pt x="1568" y="257"/>
                      <a:pt x="1717" y="214"/>
                    </a:cubicBezTo>
                    <a:lnTo>
                      <a:pt x="1653" y="95"/>
                    </a:lnTo>
                    <a:cubicBezTo>
                      <a:pt x="1636" y="65"/>
                      <a:pt x="1619" y="31"/>
                      <a:pt x="1602" y="1"/>
                    </a:cubicBez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2050" name="Google Shape;2050;p39"/>
              <p:cNvSpPr/>
              <p:nvPr/>
            </p:nvSpPr>
            <p:spPr>
              <a:xfrm>
                <a:off x="2105262" y="3151359"/>
                <a:ext cx="132855" cy="159804"/>
              </a:xfrm>
              <a:custGeom>
                <a:avLst/>
                <a:gdLst/>
                <a:ahLst/>
                <a:cxnLst/>
                <a:rect l="l" t="t" r="r" b="b"/>
                <a:pathLst>
                  <a:path w="1666" h="2004" extrusionOk="0">
                    <a:moveTo>
                      <a:pt x="1559" y="1"/>
                    </a:moveTo>
                    <a:cubicBezTo>
                      <a:pt x="1217" y="116"/>
                      <a:pt x="901" y="300"/>
                      <a:pt x="641" y="556"/>
                    </a:cubicBezTo>
                    <a:cubicBezTo>
                      <a:pt x="299" y="889"/>
                      <a:pt x="81" y="1316"/>
                      <a:pt x="0" y="1782"/>
                    </a:cubicBezTo>
                    <a:cubicBezTo>
                      <a:pt x="47" y="1850"/>
                      <a:pt x="94" y="1923"/>
                      <a:pt x="141" y="1995"/>
                    </a:cubicBezTo>
                    <a:cubicBezTo>
                      <a:pt x="141" y="1995"/>
                      <a:pt x="145" y="2000"/>
                      <a:pt x="145" y="2004"/>
                    </a:cubicBezTo>
                    <a:cubicBezTo>
                      <a:pt x="175" y="1795"/>
                      <a:pt x="235" y="1594"/>
                      <a:pt x="320" y="1406"/>
                    </a:cubicBezTo>
                    <a:cubicBezTo>
                      <a:pt x="530" y="966"/>
                      <a:pt x="846" y="611"/>
                      <a:pt x="1273" y="381"/>
                    </a:cubicBezTo>
                    <a:cubicBezTo>
                      <a:pt x="1397" y="312"/>
                      <a:pt x="1529" y="257"/>
                      <a:pt x="1666" y="218"/>
                    </a:cubicBezTo>
                    <a:cubicBezTo>
                      <a:pt x="1632" y="146"/>
                      <a:pt x="1598" y="73"/>
                      <a:pt x="1559" y="1"/>
                    </a:cubicBez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2052" name="Google Shape;2052;p39"/>
              <p:cNvSpPr/>
              <p:nvPr/>
            </p:nvSpPr>
            <p:spPr>
              <a:xfrm>
                <a:off x="1911085" y="3586679"/>
                <a:ext cx="84849" cy="95133"/>
              </a:xfrm>
              <a:custGeom>
                <a:avLst/>
                <a:gdLst/>
                <a:ahLst/>
                <a:cxnLst/>
                <a:rect l="l" t="t" r="r" b="b"/>
                <a:pathLst>
                  <a:path w="1064" h="1193" extrusionOk="0">
                    <a:moveTo>
                      <a:pt x="594" y="0"/>
                    </a:moveTo>
                    <a:cubicBezTo>
                      <a:pt x="594" y="9"/>
                      <a:pt x="590" y="13"/>
                      <a:pt x="590" y="18"/>
                    </a:cubicBezTo>
                    <a:cubicBezTo>
                      <a:pt x="564" y="69"/>
                      <a:pt x="543" y="116"/>
                      <a:pt x="513" y="167"/>
                    </a:cubicBezTo>
                    <a:cubicBezTo>
                      <a:pt x="496" y="201"/>
                      <a:pt x="475" y="235"/>
                      <a:pt x="457" y="270"/>
                    </a:cubicBezTo>
                    <a:cubicBezTo>
                      <a:pt x="449" y="282"/>
                      <a:pt x="445" y="295"/>
                      <a:pt x="436" y="304"/>
                    </a:cubicBezTo>
                    <a:cubicBezTo>
                      <a:pt x="368" y="415"/>
                      <a:pt x="287" y="517"/>
                      <a:pt x="193" y="607"/>
                    </a:cubicBezTo>
                    <a:cubicBezTo>
                      <a:pt x="133" y="663"/>
                      <a:pt x="69" y="714"/>
                      <a:pt x="0" y="752"/>
                    </a:cubicBezTo>
                    <a:cubicBezTo>
                      <a:pt x="163" y="910"/>
                      <a:pt x="329" y="1051"/>
                      <a:pt x="496" y="1192"/>
                    </a:cubicBezTo>
                    <a:cubicBezTo>
                      <a:pt x="727" y="1034"/>
                      <a:pt x="906" y="804"/>
                      <a:pt x="1026" y="552"/>
                    </a:cubicBezTo>
                    <a:cubicBezTo>
                      <a:pt x="1043" y="526"/>
                      <a:pt x="1055" y="496"/>
                      <a:pt x="1064" y="466"/>
                    </a:cubicBezTo>
                    <a:cubicBezTo>
                      <a:pt x="902" y="312"/>
                      <a:pt x="739" y="159"/>
                      <a:pt x="594"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2053" name="Google Shape;2053;p39"/>
              <p:cNvSpPr/>
              <p:nvPr/>
            </p:nvSpPr>
            <p:spPr>
              <a:xfrm>
                <a:off x="1865471" y="3543059"/>
                <a:ext cx="135248" cy="127110"/>
              </a:xfrm>
              <a:custGeom>
                <a:avLst/>
                <a:gdLst/>
                <a:ahLst/>
                <a:cxnLst/>
                <a:rect l="l" t="t" r="r" b="b"/>
                <a:pathLst>
                  <a:path w="1696" h="1594" extrusionOk="0">
                    <a:moveTo>
                      <a:pt x="1320" y="0"/>
                    </a:moveTo>
                    <a:cubicBezTo>
                      <a:pt x="1304" y="0"/>
                      <a:pt x="1288" y="2"/>
                      <a:pt x="1273" y="5"/>
                    </a:cubicBezTo>
                    <a:cubicBezTo>
                      <a:pt x="1247" y="9"/>
                      <a:pt x="1230" y="22"/>
                      <a:pt x="1209" y="31"/>
                    </a:cubicBezTo>
                    <a:cubicBezTo>
                      <a:pt x="1153" y="73"/>
                      <a:pt x="1123" y="146"/>
                      <a:pt x="1094" y="206"/>
                    </a:cubicBezTo>
                    <a:cubicBezTo>
                      <a:pt x="1072" y="257"/>
                      <a:pt x="1047" y="308"/>
                      <a:pt x="1021" y="360"/>
                    </a:cubicBezTo>
                    <a:cubicBezTo>
                      <a:pt x="1000" y="394"/>
                      <a:pt x="982" y="428"/>
                      <a:pt x="961" y="462"/>
                    </a:cubicBezTo>
                    <a:cubicBezTo>
                      <a:pt x="953" y="475"/>
                      <a:pt x="948" y="483"/>
                      <a:pt x="940" y="496"/>
                    </a:cubicBezTo>
                    <a:cubicBezTo>
                      <a:pt x="871" y="607"/>
                      <a:pt x="790" y="710"/>
                      <a:pt x="696" y="795"/>
                    </a:cubicBezTo>
                    <a:cubicBezTo>
                      <a:pt x="632" y="859"/>
                      <a:pt x="560" y="915"/>
                      <a:pt x="478" y="958"/>
                    </a:cubicBezTo>
                    <a:cubicBezTo>
                      <a:pt x="342" y="1034"/>
                      <a:pt x="137" y="992"/>
                      <a:pt x="51" y="1150"/>
                    </a:cubicBezTo>
                    <a:cubicBezTo>
                      <a:pt x="0" y="1235"/>
                      <a:pt x="17" y="1351"/>
                      <a:pt x="73" y="1432"/>
                    </a:cubicBezTo>
                    <a:cubicBezTo>
                      <a:pt x="73" y="1436"/>
                      <a:pt x="73" y="1436"/>
                      <a:pt x="77" y="1436"/>
                    </a:cubicBezTo>
                    <a:cubicBezTo>
                      <a:pt x="137" y="1517"/>
                      <a:pt x="231" y="1568"/>
                      <a:pt x="333" y="1585"/>
                    </a:cubicBezTo>
                    <a:cubicBezTo>
                      <a:pt x="363" y="1591"/>
                      <a:pt x="394" y="1593"/>
                      <a:pt x="424" y="1593"/>
                    </a:cubicBezTo>
                    <a:cubicBezTo>
                      <a:pt x="494" y="1593"/>
                      <a:pt x="564" y="1581"/>
                      <a:pt x="632" y="1560"/>
                    </a:cubicBezTo>
                    <a:cubicBezTo>
                      <a:pt x="1034" y="1449"/>
                      <a:pt x="1350" y="1120"/>
                      <a:pt x="1533" y="744"/>
                    </a:cubicBezTo>
                    <a:cubicBezTo>
                      <a:pt x="1623" y="552"/>
                      <a:pt x="1696" y="313"/>
                      <a:pt x="1555" y="125"/>
                    </a:cubicBezTo>
                    <a:cubicBezTo>
                      <a:pt x="1500" y="52"/>
                      <a:pt x="1411" y="0"/>
                      <a:pt x="1320"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2054" name="Google Shape;2054;p39"/>
              <p:cNvSpPr/>
              <p:nvPr/>
            </p:nvSpPr>
            <p:spPr>
              <a:xfrm>
                <a:off x="1865471" y="3571687"/>
                <a:ext cx="81420" cy="85564"/>
              </a:xfrm>
              <a:custGeom>
                <a:avLst/>
                <a:gdLst/>
                <a:ahLst/>
                <a:cxnLst/>
                <a:rect l="l" t="t" r="r" b="b"/>
                <a:pathLst>
                  <a:path w="1021" h="1073" extrusionOk="0">
                    <a:moveTo>
                      <a:pt x="1021" y="1"/>
                    </a:moveTo>
                    <a:lnTo>
                      <a:pt x="1021" y="1"/>
                    </a:lnTo>
                    <a:cubicBezTo>
                      <a:pt x="1000" y="35"/>
                      <a:pt x="982" y="69"/>
                      <a:pt x="961" y="103"/>
                    </a:cubicBezTo>
                    <a:cubicBezTo>
                      <a:pt x="953" y="116"/>
                      <a:pt x="948" y="124"/>
                      <a:pt x="940" y="137"/>
                    </a:cubicBezTo>
                    <a:cubicBezTo>
                      <a:pt x="824" y="321"/>
                      <a:pt x="675" y="492"/>
                      <a:pt x="478" y="599"/>
                    </a:cubicBezTo>
                    <a:cubicBezTo>
                      <a:pt x="342" y="675"/>
                      <a:pt x="137" y="633"/>
                      <a:pt x="51" y="791"/>
                    </a:cubicBezTo>
                    <a:cubicBezTo>
                      <a:pt x="0" y="876"/>
                      <a:pt x="17" y="992"/>
                      <a:pt x="73" y="1073"/>
                    </a:cubicBezTo>
                    <a:cubicBezTo>
                      <a:pt x="568" y="936"/>
                      <a:pt x="987" y="556"/>
                      <a:pt x="1021"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2055" name="Google Shape;2055;p39"/>
              <p:cNvSpPr/>
              <p:nvPr/>
            </p:nvSpPr>
            <p:spPr>
              <a:xfrm>
                <a:off x="1920973" y="3545452"/>
                <a:ext cx="45694" cy="61402"/>
              </a:xfrm>
              <a:custGeom>
                <a:avLst/>
                <a:gdLst/>
                <a:ahLst/>
                <a:cxnLst/>
                <a:rect l="l" t="t" r="r" b="b"/>
                <a:pathLst>
                  <a:path w="573" h="770" extrusionOk="0">
                    <a:moveTo>
                      <a:pt x="513" y="1"/>
                    </a:moveTo>
                    <a:cubicBezTo>
                      <a:pt x="457" y="43"/>
                      <a:pt x="427" y="116"/>
                      <a:pt x="398" y="176"/>
                    </a:cubicBezTo>
                    <a:cubicBezTo>
                      <a:pt x="376" y="227"/>
                      <a:pt x="351" y="278"/>
                      <a:pt x="325" y="330"/>
                    </a:cubicBezTo>
                    <a:cubicBezTo>
                      <a:pt x="304" y="364"/>
                      <a:pt x="286" y="398"/>
                      <a:pt x="265" y="432"/>
                    </a:cubicBezTo>
                    <a:cubicBezTo>
                      <a:pt x="257" y="445"/>
                      <a:pt x="252" y="453"/>
                      <a:pt x="244" y="466"/>
                    </a:cubicBezTo>
                    <a:cubicBezTo>
                      <a:pt x="175" y="577"/>
                      <a:pt x="94" y="680"/>
                      <a:pt x="0" y="765"/>
                    </a:cubicBezTo>
                    <a:cubicBezTo>
                      <a:pt x="5" y="770"/>
                      <a:pt x="9" y="770"/>
                      <a:pt x="9" y="770"/>
                    </a:cubicBezTo>
                    <a:cubicBezTo>
                      <a:pt x="359" y="569"/>
                      <a:pt x="573" y="291"/>
                      <a:pt x="513"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2057" name="Google Shape;2057;p39"/>
              <p:cNvSpPr/>
              <p:nvPr/>
            </p:nvSpPr>
            <p:spPr>
              <a:xfrm>
                <a:off x="1772091" y="3552309"/>
                <a:ext cx="797" cy="399"/>
              </a:xfrm>
              <a:custGeom>
                <a:avLst/>
                <a:gdLst/>
                <a:ahLst/>
                <a:cxnLst/>
                <a:rect l="l" t="t" r="r" b="b"/>
                <a:pathLst>
                  <a:path w="10" h="5" extrusionOk="0">
                    <a:moveTo>
                      <a:pt x="5" y="0"/>
                    </a:moveTo>
                    <a:cubicBezTo>
                      <a:pt x="1" y="0"/>
                      <a:pt x="1" y="4"/>
                      <a:pt x="5" y="4"/>
                    </a:cubicBezTo>
                    <a:cubicBezTo>
                      <a:pt x="9" y="4"/>
                      <a:pt x="9" y="0"/>
                      <a:pt x="5"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2058" name="Google Shape;2058;p39"/>
              <p:cNvSpPr/>
              <p:nvPr/>
            </p:nvSpPr>
            <p:spPr>
              <a:xfrm>
                <a:off x="2135884" y="3721924"/>
                <a:ext cx="19857" cy="21849"/>
              </a:xfrm>
              <a:custGeom>
                <a:avLst/>
                <a:gdLst/>
                <a:ahLst/>
                <a:cxnLst/>
                <a:rect l="l" t="t" r="r" b="b"/>
                <a:pathLst>
                  <a:path w="249" h="274" extrusionOk="0">
                    <a:moveTo>
                      <a:pt x="77" y="0"/>
                    </a:moveTo>
                    <a:cubicBezTo>
                      <a:pt x="52" y="43"/>
                      <a:pt x="26" y="90"/>
                      <a:pt x="1" y="133"/>
                    </a:cubicBezTo>
                    <a:lnTo>
                      <a:pt x="248" y="274"/>
                    </a:lnTo>
                    <a:cubicBezTo>
                      <a:pt x="248" y="274"/>
                      <a:pt x="197" y="133"/>
                      <a:pt x="77" y="0"/>
                    </a:cubicBezTo>
                    <a:close/>
                  </a:path>
                </a:pathLst>
              </a:custGeom>
              <a:solidFill>
                <a:srgbClr val="222631"/>
              </a:solidFill>
              <a:ln>
                <a:noFill/>
              </a:ln>
            </p:spPr>
            <p:txBody>
              <a:bodyPr spcFirstLastPara="1" wrap="square" lIns="121900" tIns="121900" rIns="121900" bIns="121900" anchor="ctr" anchorCtr="0">
                <a:noAutofit/>
              </a:bodyPr>
              <a:lstStyle/>
              <a:p>
                <a:endParaRPr sz="2400"/>
              </a:p>
            </p:txBody>
          </p:sp>
          <p:sp>
            <p:nvSpPr>
              <p:cNvPr id="2060" name="Google Shape;2060;p39"/>
              <p:cNvSpPr/>
              <p:nvPr/>
            </p:nvSpPr>
            <p:spPr>
              <a:xfrm>
                <a:off x="2696245" y="3409329"/>
                <a:ext cx="64115" cy="63953"/>
              </a:xfrm>
              <a:custGeom>
                <a:avLst/>
                <a:gdLst/>
                <a:ahLst/>
                <a:cxnLst/>
                <a:rect l="l" t="t" r="r" b="b"/>
                <a:pathLst>
                  <a:path w="804" h="802" extrusionOk="0">
                    <a:moveTo>
                      <a:pt x="355" y="0"/>
                    </a:moveTo>
                    <a:cubicBezTo>
                      <a:pt x="352" y="0"/>
                      <a:pt x="350" y="1"/>
                      <a:pt x="350" y="3"/>
                    </a:cubicBezTo>
                    <a:cubicBezTo>
                      <a:pt x="350" y="38"/>
                      <a:pt x="346" y="76"/>
                      <a:pt x="350" y="110"/>
                    </a:cubicBezTo>
                    <a:cubicBezTo>
                      <a:pt x="350" y="140"/>
                      <a:pt x="355" y="170"/>
                      <a:pt x="359" y="200"/>
                    </a:cubicBezTo>
                    <a:cubicBezTo>
                      <a:pt x="363" y="251"/>
                      <a:pt x="367" y="302"/>
                      <a:pt x="372" y="354"/>
                    </a:cubicBezTo>
                    <a:cubicBezTo>
                      <a:pt x="252" y="371"/>
                      <a:pt x="132" y="384"/>
                      <a:pt x="13" y="413"/>
                    </a:cubicBezTo>
                    <a:cubicBezTo>
                      <a:pt x="0" y="418"/>
                      <a:pt x="4" y="435"/>
                      <a:pt x="17" y="439"/>
                    </a:cubicBezTo>
                    <a:cubicBezTo>
                      <a:pt x="64" y="448"/>
                      <a:pt x="112" y="451"/>
                      <a:pt x="160" y="451"/>
                    </a:cubicBezTo>
                    <a:cubicBezTo>
                      <a:pt x="232" y="451"/>
                      <a:pt x="305" y="443"/>
                      <a:pt x="376" y="430"/>
                    </a:cubicBezTo>
                    <a:cubicBezTo>
                      <a:pt x="384" y="550"/>
                      <a:pt x="389" y="674"/>
                      <a:pt x="410" y="794"/>
                    </a:cubicBezTo>
                    <a:cubicBezTo>
                      <a:pt x="412" y="799"/>
                      <a:pt x="417" y="802"/>
                      <a:pt x="421" y="802"/>
                    </a:cubicBezTo>
                    <a:cubicBezTo>
                      <a:pt x="427" y="802"/>
                      <a:pt x="433" y="798"/>
                      <a:pt x="436" y="794"/>
                    </a:cubicBezTo>
                    <a:cubicBezTo>
                      <a:pt x="470" y="670"/>
                      <a:pt x="466" y="542"/>
                      <a:pt x="453" y="418"/>
                    </a:cubicBezTo>
                    <a:cubicBezTo>
                      <a:pt x="504" y="405"/>
                      <a:pt x="551" y="396"/>
                      <a:pt x="602" y="384"/>
                    </a:cubicBezTo>
                    <a:cubicBezTo>
                      <a:pt x="636" y="375"/>
                      <a:pt x="671" y="366"/>
                      <a:pt x="705" y="354"/>
                    </a:cubicBezTo>
                    <a:cubicBezTo>
                      <a:pt x="739" y="341"/>
                      <a:pt x="769" y="324"/>
                      <a:pt x="803" y="307"/>
                    </a:cubicBezTo>
                    <a:cubicBezTo>
                      <a:pt x="803" y="302"/>
                      <a:pt x="803" y="298"/>
                      <a:pt x="799" y="298"/>
                    </a:cubicBezTo>
                    <a:cubicBezTo>
                      <a:pt x="765" y="298"/>
                      <a:pt x="730" y="298"/>
                      <a:pt x="696" y="302"/>
                    </a:cubicBezTo>
                    <a:cubicBezTo>
                      <a:pt x="666" y="307"/>
                      <a:pt x="636" y="315"/>
                      <a:pt x="607" y="319"/>
                    </a:cubicBezTo>
                    <a:cubicBezTo>
                      <a:pt x="551" y="328"/>
                      <a:pt x="500" y="337"/>
                      <a:pt x="444" y="345"/>
                    </a:cubicBezTo>
                    <a:cubicBezTo>
                      <a:pt x="440" y="298"/>
                      <a:pt x="431" y="251"/>
                      <a:pt x="423" y="204"/>
                    </a:cubicBezTo>
                    <a:cubicBezTo>
                      <a:pt x="419" y="170"/>
                      <a:pt x="414" y="131"/>
                      <a:pt x="402" y="97"/>
                    </a:cubicBezTo>
                    <a:cubicBezTo>
                      <a:pt x="393" y="67"/>
                      <a:pt x="376" y="33"/>
                      <a:pt x="359" y="3"/>
                    </a:cubicBezTo>
                    <a:cubicBezTo>
                      <a:pt x="359" y="1"/>
                      <a:pt x="357" y="0"/>
                      <a:pt x="355" y="0"/>
                    </a:cubicBezTo>
                    <a:close/>
                  </a:path>
                </a:pathLst>
              </a:custGeom>
              <a:solidFill>
                <a:srgbClr val="CDE1E4"/>
              </a:solidFill>
              <a:ln>
                <a:noFill/>
              </a:ln>
            </p:spPr>
            <p:txBody>
              <a:bodyPr spcFirstLastPara="1" wrap="square" lIns="121900" tIns="121900" rIns="121900" bIns="121900" anchor="ctr" anchorCtr="0">
                <a:noAutofit/>
              </a:bodyPr>
              <a:lstStyle/>
              <a:p>
                <a:endParaRPr sz="2400"/>
              </a:p>
            </p:txBody>
          </p:sp>
          <p:sp>
            <p:nvSpPr>
              <p:cNvPr id="2061" name="Google Shape;2061;p39"/>
              <p:cNvSpPr/>
              <p:nvPr/>
            </p:nvSpPr>
            <p:spPr>
              <a:xfrm>
                <a:off x="2607331" y="3409090"/>
                <a:ext cx="60686" cy="61960"/>
              </a:xfrm>
              <a:custGeom>
                <a:avLst/>
                <a:gdLst/>
                <a:ahLst/>
                <a:cxnLst/>
                <a:rect l="l" t="t" r="r" b="b"/>
                <a:pathLst>
                  <a:path w="761" h="777" extrusionOk="0">
                    <a:moveTo>
                      <a:pt x="334" y="0"/>
                    </a:moveTo>
                    <a:cubicBezTo>
                      <a:pt x="334" y="0"/>
                      <a:pt x="333" y="1"/>
                      <a:pt x="333" y="2"/>
                    </a:cubicBezTo>
                    <a:cubicBezTo>
                      <a:pt x="333" y="36"/>
                      <a:pt x="329" y="70"/>
                      <a:pt x="329" y="105"/>
                    </a:cubicBezTo>
                    <a:cubicBezTo>
                      <a:pt x="329" y="130"/>
                      <a:pt x="338" y="160"/>
                      <a:pt x="338" y="190"/>
                    </a:cubicBezTo>
                    <a:cubicBezTo>
                      <a:pt x="342" y="241"/>
                      <a:pt x="346" y="293"/>
                      <a:pt x="350" y="340"/>
                    </a:cubicBezTo>
                    <a:cubicBezTo>
                      <a:pt x="239" y="318"/>
                      <a:pt x="124" y="293"/>
                      <a:pt x="13" y="288"/>
                    </a:cubicBezTo>
                    <a:cubicBezTo>
                      <a:pt x="0" y="288"/>
                      <a:pt x="4" y="305"/>
                      <a:pt x="13" y="310"/>
                    </a:cubicBezTo>
                    <a:cubicBezTo>
                      <a:pt x="124" y="369"/>
                      <a:pt x="244" y="395"/>
                      <a:pt x="355" y="412"/>
                    </a:cubicBezTo>
                    <a:cubicBezTo>
                      <a:pt x="363" y="527"/>
                      <a:pt x="368" y="647"/>
                      <a:pt x="389" y="767"/>
                    </a:cubicBezTo>
                    <a:cubicBezTo>
                      <a:pt x="391" y="774"/>
                      <a:pt x="396" y="777"/>
                      <a:pt x="401" y="777"/>
                    </a:cubicBezTo>
                    <a:cubicBezTo>
                      <a:pt x="405" y="777"/>
                      <a:pt x="408" y="775"/>
                      <a:pt x="410" y="771"/>
                    </a:cubicBezTo>
                    <a:cubicBezTo>
                      <a:pt x="440" y="668"/>
                      <a:pt x="440" y="545"/>
                      <a:pt x="427" y="425"/>
                    </a:cubicBezTo>
                    <a:lnTo>
                      <a:pt x="427" y="425"/>
                    </a:lnTo>
                    <a:cubicBezTo>
                      <a:pt x="474" y="429"/>
                      <a:pt x="521" y="433"/>
                      <a:pt x="568" y="438"/>
                    </a:cubicBezTo>
                    <a:cubicBezTo>
                      <a:pt x="602" y="442"/>
                      <a:pt x="637" y="442"/>
                      <a:pt x="667" y="442"/>
                    </a:cubicBezTo>
                    <a:cubicBezTo>
                      <a:pt x="696" y="442"/>
                      <a:pt x="731" y="433"/>
                      <a:pt x="761" y="425"/>
                    </a:cubicBezTo>
                    <a:cubicBezTo>
                      <a:pt x="761" y="425"/>
                      <a:pt x="761" y="421"/>
                      <a:pt x="756" y="416"/>
                    </a:cubicBezTo>
                    <a:cubicBezTo>
                      <a:pt x="726" y="408"/>
                      <a:pt x="692" y="395"/>
                      <a:pt x="658" y="391"/>
                    </a:cubicBezTo>
                    <a:cubicBezTo>
                      <a:pt x="628" y="382"/>
                      <a:pt x="602" y="382"/>
                      <a:pt x="573" y="378"/>
                    </a:cubicBezTo>
                    <a:cubicBezTo>
                      <a:pt x="521" y="369"/>
                      <a:pt x="470" y="361"/>
                      <a:pt x="419" y="352"/>
                    </a:cubicBezTo>
                    <a:cubicBezTo>
                      <a:pt x="415" y="305"/>
                      <a:pt x="410" y="258"/>
                      <a:pt x="402" y="211"/>
                    </a:cubicBezTo>
                    <a:cubicBezTo>
                      <a:pt x="393" y="181"/>
                      <a:pt x="389" y="143"/>
                      <a:pt x="380" y="109"/>
                    </a:cubicBezTo>
                    <a:cubicBezTo>
                      <a:pt x="372" y="75"/>
                      <a:pt x="355" y="41"/>
                      <a:pt x="342" y="6"/>
                    </a:cubicBezTo>
                    <a:cubicBezTo>
                      <a:pt x="339" y="3"/>
                      <a:pt x="336" y="0"/>
                      <a:pt x="334" y="0"/>
                    </a:cubicBezTo>
                    <a:close/>
                  </a:path>
                </a:pathLst>
              </a:custGeom>
              <a:solidFill>
                <a:srgbClr val="CDE1E4"/>
              </a:solidFill>
              <a:ln>
                <a:noFill/>
              </a:ln>
            </p:spPr>
            <p:txBody>
              <a:bodyPr spcFirstLastPara="1" wrap="square" lIns="121900" tIns="121900" rIns="121900" bIns="121900" anchor="ctr" anchorCtr="0">
                <a:noAutofit/>
              </a:bodyPr>
              <a:lstStyle/>
              <a:p>
                <a:endParaRPr sz="2400"/>
              </a:p>
            </p:txBody>
          </p:sp>
          <p:sp>
            <p:nvSpPr>
              <p:cNvPr id="2062" name="Google Shape;2062;p39"/>
              <p:cNvSpPr/>
              <p:nvPr/>
            </p:nvSpPr>
            <p:spPr>
              <a:xfrm>
                <a:off x="2781412" y="3375917"/>
                <a:ext cx="50000" cy="67941"/>
              </a:xfrm>
              <a:custGeom>
                <a:avLst/>
                <a:gdLst/>
                <a:ahLst/>
                <a:cxnLst/>
                <a:rect l="l" t="t" r="r" b="b"/>
                <a:pathLst>
                  <a:path w="627" h="852" extrusionOk="0">
                    <a:moveTo>
                      <a:pt x="280" y="1"/>
                    </a:moveTo>
                    <a:cubicBezTo>
                      <a:pt x="279" y="1"/>
                      <a:pt x="278" y="3"/>
                      <a:pt x="278" y="8"/>
                    </a:cubicBezTo>
                    <a:cubicBezTo>
                      <a:pt x="278" y="46"/>
                      <a:pt x="273" y="85"/>
                      <a:pt x="273" y="123"/>
                    </a:cubicBezTo>
                    <a:cubicBezTo>
                      <a:pt x="273" y="153"/>
                      <a:pt x="278" y="183"/>
                      <a:pt x="282" y="217"/>
                    </a:cubicBezTo>
                    <a:cubicBezTo>
                      <a:pt x="282" y="273"/>
                      <a:pt x="286" y="324"/>
                      <a:pt x="290" y="380"/>
                    </a:cubicBezTo>
                    <a:cubicBezTo>
                      <a:pt x="196" y="431"/>
                      <a:pt x="102" y="478"/>
                      <a:pt x="8" y="550"/>
                    </a:cubicBezTo>
                    <a:cubicBezTo>
                      <a:pt x="1" y="554"/>
                      <a:pt x="4" y="572"/>
                      <a:pt x="11" y="572"/>
                    </a:cubicBezTo>
                    <a:cubicBezTo>
                      <a:pt x="11" y="572"/>
                      <a:pt x="12" y="572"/>
                      <a:pt x="13" y="572"/>
                    </a:cubicBezTo>
                    <a:cubicBezTo>
                      <a:pt x="102" y="563"/>
                      <a:pt x="201" y="516"/>
                      <a:pt x="295" y="461"/>
                    </a:cubicBezTo>
                    <a:cubicBezTo>
                      <a:pt x="299" y="589"/>
                      <a:pt x="299" y="721"/>
                      <a:pt x="316" y="845"/>
                    </a:cubicBezTo>
                    <a:cubicBezTo>
                      <a:pt x="316" y="850"/>
                      <a:pt x="318" y="852"/>
                      <a:pt x="321" y="852"/>
                    </a:cubicBezTo>
                    <a:cubicBezTo>
                      <a:pt x="326" y="852"/>
                      <a:pt x="333" y="845"/>
                      <a:pt x="333" y="837"/>
                    </a:cubicBezTo>
                    <a:cubicBezTo>
                      <a:pt x="359" y="696"/>
                      <a:pt x="359" y="555"/>
                      <a:pt x="350" y="422"/>
                    </a:cubicBezTo>
                    <a:cubicBezTo>
                      <a:pt x="389" y="401"/>
                      <a:pt x="427" y="375"/>
                      <a:pt x="465" y="345"/>
                    </a:cubicBezTo>
                    <a:cubicBezTo>
                      <a:pt x="491" y="328"/>
                      <a:pt x="521" y="307"/>
                      <a:pt x="547" y="286"/>
                    </a:cubicBezTo>
                    <a:cubicBezTo>
                      <a:pt x="572" y="260"/>
                      <a:pt x="598" y="230"/>
                      <a:pt x="624" y="205"/>
                    </a:cubicBezTo>
                    <a:cubicBezTo>
                      <a:pt x="627" y="201"/>
                      <a:pt x="625" y="195"/>
                      <a:pt x="624" y="195"/>
                    </a:cubicBezTo>
                    <a:cubicBezTo>
                      <a:pt x="624" y="195"/>
                      <a:pt x="624" y="195"/>
                      <a:pt x="624" y="196"/>
                    </a:cubicBezTo>
                    <a:cubicBezTo>
                      <a:pt x="594" y="209"/>
                      <a:pt x="568" y="217"/>
                      <a:pt x="538" y="230"/>
                    </a:cubicBezTo>
                    <a:cubicBezTo>
                      <a:pt x="517" y="243"/>
                      <a:pt x="491" y="260"/>
                      <a:pt x="470" y="273"/>
                    </a:cubicBezTo>
                    <a:cubicBezTo>
                      <a:pt x="427" y="298"/>
                      <a:pt x="389" y="324"/>
                      <a:pt x="346" y="350"/>
                    </a:cubicBezTo>
                    <a:cubicBezTo>
                      <a:pt x="342" y="298"/>
                      <a:pt x="337" y="251"/>
                      <a:pt x="329" y="200"/>
                    </a:cubicBezTo>
                    <a:cubicBezTo>
                      <a:pt x="325" y="166"/>
                      <a:pt x="325" y="128"/>
                      <a:pt x="316" y="98"/>
                    </a:cubicBezTo>
                    <a:cubicBezTo>
                      <a:pt x="307" y="64"/>
                      <a:pt x="295" y="34"/>
                      <a:pt x="282" y="4"/>
                    </a:cubicBezTo>
                    <a:cubicBezTo>
                      <a:pt x="282" y="2"/>
                      <a:pt x="281" y="1"/>
                      <a:pt x="280" y="1"/>
                    </a:cubicBezTo>
                    <a:close/>
                  </a:path>
                </a:pathLst>
              </a:custGeom>
              <a:solidFill>
                <a:srgbClr val="CDE1E4"/>
              </a:solidFill>
              <a:ln>
                <a:noFill/>
              </a:ln>
            </p:spPr>
            <p:txBody>
              <a:bodyPr spcFirstLastPara="1" wrap="square" lIns="121900" tIns="121900" rIns="121900" bIns="121900" anchor="ctr" anchorCtr="0">
                <a:noAutofit/>
              </a:bodyPr>
              <a:lstStyle/>
              <a:p>
                <a:endParaRPr sz="2400"/>
              </a:p>
            </p:txBody>
          </p:sp>
          <p:grpSp>
            <p:nvGrpSpPr>
              <p:cNvPr id="2063" name="Google Shape;2063;p39"/>
              <p:cNvGrpSpPr/>
              <p:nvPr/>
            </p:nvGrpSpPr>
            <p:grpSpPr>
              <a:xfrm>
                <a:off x="2231576" y="2972972"/>
                <a:ext cx="747762" cy="844485"/>
                <a:chOff x="2231576" y="2972972"/>
                <a:chExt cx="747762" cy="844485"/>
              </a:xfrm>
            </p:grpSpPr>
            <p:sp>
              <p:nvSpPr>
                <p:cNvPr id="2064" name="Google Shape;2064;p39"/>
                <p:cNvSpPr/>
                <p:nvPr/>
              </p:nvSpPr>
              <p:spPr>
                <a:xfrm>
                  <a:off x="2941459" y="3700154"/>
                  <a:ext cx="37879" cy="42264"/>
                </a:xfrm>
                <a:custGeom>
                  <a:avLst/>
                  <a:gdLst/>
                  <a:ahLst/>
                  <a:cxnLst/>
                  <a:rect l="l" t="t" r="r" b="b"/>
                  <a:pathLst>
                    <a:path w="475" h="530" extrusionOk="0">
                      <a:moveTo>
                        <a:pt x="221" y="1"/>
                      </a:moveTo>
                      <a:cubicBezTo>
                        <a:pt x="128" y="1"/>
                        <a:pt x="35" y="55"/>
                        <a:pt x="13" y="154"/>
                      </a:cubicBezTo>
                      <a:cubicBezTo>
                        <a:pt x="9" y="188"/>
                        <a:pt x="0" y="222"/>
                        <a:pt x="5" y="260"/>
                      </a:cubicBezTo>
                      <a:cubicBezTo>
                        <a:pt x="9" y="303"/>
                        <a:pt x="9" y="346"/>
                        <a:pt x="35" y="384"/>
                      </a:cubicBezTo>
                      <a:cubicBezTo>
                        <a:pt x="39" y="389"/>
                        <a:pt x="43" y="393"/>
                        <a:pt x="47" y="397"/>
                      </a:cubicBezTo>
                      <a:cubicBezTo>
                        <a:pt x="82" y="470"/>
                        <a:pt x="159" y="530"/>
                        <a:pt x="244" y="530"/>
                      </a:cubicBezTo>
                      <a:cubicBezTo>
                        <a:pt x="334" y="525"/>
                        <a:pt x="428" y="465"/>
                        <a:pt x="449" y="371"/>
                      </a:cubicBezTo>
                      <a:cubicBezTo>
                        <a:pt x="449" y="363"/>
                        <a:pt x="453" y="354"/>
                        <a:pt x="453" y="346"/>
                      </a:cubicBezTo>
                      <a:lnTo>
                        <a:pt x="453" y="346"/>
                      </a:lnTo>
                      <a:cubicBezTo>
                        <a:pt x="449" y="354"/>
                        <a:pt x="449" y="363"/>
                        <a:pt x="445" y="367"/>
                      </a:cubicBezTo>
                      <a:cubicBezTo>
                        <a:pt x="470" y="299"/>
                        <a:pt x="475" y="239"/>
                        <a:pt x="445" y="166"/>
                      </a:cubicBezTo>
                      <a:cubicBezTo>
                        <a:pt x="419" y="102"/>
                        <a:pt x="381" y="60"/>
                        <a:pt x="325" y="26"/>
                      </a:cubicBezTo>
                      <a:cubicBezTo>
                        <a:pt x="293" y="9"/>
                        <a:pt x="257" y="1"/>
                        <a:pt x="221"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2065" name="Google Shape;2065;p39"/>
                <p:cNvSpPr/>
                <p:nvPr/>
              </p:nvSpPr>
              <p:spPr>
                <a:xfrm>
                  <a:off x="2904697" y="3649995"/>
                  <a:ext cx="39235" cy="36602"/>
                </a:xfrm>
                <a:custGeom>
                  <a:avLst/>
                  <a:gdLst/>
                  <a:ahLst/>
                  <a:cxnLst/>
                  <a:rect l="l" t="t" r="r" b="b"/>
                  <a:pathLst>
                    <a:path w="492" h="459" extrusionOk="0">
                      <a:moveTo>
                        <a:pt x="255" y="1"/>
                      </a:moveTo>
                      <a:cubicBezTo>
                        <a:pt x="253" y="1"/>
                        <a:pt x="250" y="1"/>
                        <a:pt x="248" y="1"/>
                      </a:cubicBezTo>
                      <a:cubicBezTo>
                        <a:pt x="154" y="5"/>
                        <a:pt x="73" y="65"/>
                        <a:pt x="47" y="155"/>
                      </a:cubicBezTo>
                      <a:cubicBezTo>
                        <a:pt x="43" y="163"/>
                        <a:pt x="43" y="176"/>
                        <a:pt x="39" y="189"/>
                      </a:cubicBezTo>
                      <a:cubicBezTo>
                        <a:pt x="0" y="321"/>
                        <a:pt x="107" y="458"/>
                        <a:pt x="248" y="458"/>
                      </a:cubicBezTo>
                      <a:cubicBezTo>
                        <a:pt x="385" y="458"/>
                        <a:pt x="491" y="321"/>
                        <a:pt x="453" y="189"/>
                      </a:cubicBezTo>
                      <a:cubicBezTo>
                        <a:pt x="449" y="176"/>
                        <a:pt x="449" y="163"/>
                        <a:pt x="444" y="155"/>
                      </a:cubicBezTo>
                      <a:cubicBezTo>
                        <a:pt x="424" y="72"/>
                        <a:pt x="338" y="1"/>
                        <a:pt x="255"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2066" name="Google Shape;2066;p39"/>
                <p:cNvSpPr/>
                <p:nvPr/>
              </p:nvSpPr>
              <p:spPr>
                <a:xfrm>
                  <a:off x="2481654" y="3763152"/>
                  <a:ext cx="49123" cy="54305"/>
                </a:xfrm>
                <a:custGeom>
                  <a:avLst/>
                  <a:gdLst/>
                  <a:ahLst/>
                  <a:cxnLst/>
                  <a:rect l="l" t="t" r="r" b="b"/>
                  <a:pathLst>
                    <a:path w="616" h="681" extrusionOk="0">
                      <a:moveTo>
                        <a:pt x="297" y="1"/>
                      </a:moveTo>
                      <a:cubicBezTo>
                        <a:pt x="276" y="1"/>
                        <a:pt x="255" y="3"/>
                        <a:pt x="235" y="9"/>
                      </a:cubicBezTo>
                      <a:cubicBezTo>
                        <a:pt x="235" y="9"/>
                        <a:pt x="235" y="9"/>
                        <a:pt x="235" y="13"/>
                      </a:cubicBezTo>
                      <a:cubicBezTo>
                        <a:pt x="141" y="34"/>
                        <a:pt x="60" y="115"/>
                        <a:pt x="38" y="205"/>
                      </a:cubicBezTo>
                      <a:cubicBezTo>
                        <a:pt x="30" y="231"/>
                        <a:pt x="26" y="252"/>
                        <a:pt x="21" y="273"/>
                      </a:cubicBezTo>
                      <a:cubicBezTo>
                        <a:pt x="0" y="363"/>
                        <a:pt x="13" y="483"/>
                        <a:pt x="85" y="551"/>
                      </a:cubicBezTo>
                      <a:cubicBezTo>
                        <a:pt x="85" y="551"/>
                        <a:pt x="85" y="551"/>
                        <a:pt x="85" y="555"/>
                      </a:cubicBezTo>
                      <a:cubicBezTo>
                        <a:pt x="132" y="639"/>
                        <a:pt x="220" y="680"/>
                        <a:pt x="308" y="680"/>
                      </a:cubicBezTo>
                      <a:cubicBezTo>
                        <a:pt x="395" y="680"/>
                        <a:pt x="483" y="639"/>
                        <a:pt x="530" y="555"/>
                      </a:cubicBezTo>
                      <a:cubicBezTo>
                        <a:pt x="530" y="551"/>
                        <a:pt x="530" y="551"/>
                        <a:pt x="530" y="551"/>
                      </a:cubicBezTo>
                      <a:cubicBezTo>
                        <a:pt x="602" y="483"/>
                        <a:pt x="615" y="363"/>
                        <a:pt x="594" y="273"/>
                      </a:cubicBezTo>
                      <a:cubicBezTo>
                        <a:pt x="590" y="252"/>
                        <a:pt x="585" y="231"/>
                        <a:pt x="581" y="205"/>
                      </a:cubicBezTo>
                      <a:cubicBezTo>
                        <a:pt x="555" y="115"/>
                        <a:pt x="474" y="34"/>
                        <a:pt x="384" y="13"/>
                      </a:cubicBezTo>
                      <a:cubicBezTo>
                        <a:pt x="357" y="5"/>
                        <a:pt x="327" y="1"/>
                        <a:pt x="297"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2067" name="Google Shape;2067;p39"/>
                <p:cNvSpPr/>
                <p:nvPr/>
              </p:nvSpPr>
              <p:spPr>
                <a:xfrm>
                  <a:off x="2231576" y="3068266"/>
                  <a:ext cx="43700" cy="45055"/>
                </a:xfrm>
                <a:custGeom>
                  <a:avLst/>
                  <a:gdLst/>
                  <a:ahLst/>
                  <a:cxnLst/>
                  <a:rect l="l" t="t" r="r" b="b"/>
                  <a:pathLst>
                    <a:path w="548" h="565" extrusionOk="0">
                      <a:moveTo>
                        <a:pt x="259" y="0"/>
                      </a:moveTo>
                      <a:cubicBezTo>
                        <a:pt x="215" y="0"/>
                        <a:pt x="169" y="12"/>
                        <a:pt x="138" y="35"/>
                      </a:cubicBezTo>
                      <a:cubicBezTo>
                        <a:pt x="86" y="64"/>
                        <a:pt x="44" y="116"/>
                        <a:pt x="26" y="176"/>
                      </a:cubicBezTo>
                      <a:cubicBezTo>
                        <a:pt x="1" y="282"/>
                        <a:pt x="26" y="393"/>
                        <a:pt x="103" y="475"/>
                      </a:cubicBezTo>
                      <a:cubicBezTo>
                        <a:pt x="129" y="496"/>
                        <a:pt x="155" y="513"/>
                        <a:pt x="184" y="526"/>
                      </a:cubicBezTo>
                      <a:cubicBezTo>
                        <a:pt x="184" y="526"/>
                        <a:pt x="189" y="530"/>
                        <a:pt x="193" y="530"/>
                      </a:cubicBezTo>
                      <a:cubicBezTo>
                        <a:pt x="227" y="551"/>
                        <a:pt x="266" y="564"/>
                        <a:pt x="308" y="564"/>
                      </a:cubicBezTo>
                      <a:cubicBezTo>
                        <a:pt x="351" y="564"/>
                        <a:pt x="390" y="551"/>
                        <a:pt x="428" y="530"/>
                      </a:cubicBezTo>
                      <a:cubicBezTo>
                        <a:pt x="462" y="513"/>
                        <a:pt x="488" y="483"/>
                        <a:pt x="509" y="449"/>
                      </a:cubicBezTo>
                      <a:cubicBezTo>
                        <a:pt x="530" y="415"/>
                        <a:pt x="539" y="376"/>
                        <a:pt x="539" y="338"/>
                      </a:cubicBezTo>
                      <a:cubicBezTo>
                        <a:pt x="548" y="299"/>
                        <a:pt x="548" y="261"/>
                        <a:pt x="535" y="222"/>
                      </a:cubicBezTo>
                      <a:cubicBezTo>
                        <a:pt x="522" y="171"/>
                        <a:pt x="492" y="124"/>
                        <a:pt x="454" y="86"/>
                      </a:cubicBezTo>
                      <a:cubicBezTo>
                        <a:pt x="415" y="47"/>
                        <a:pt x="368" y="26"/>
                        <a:pt x="321" y="9"/>
                      </a:cubicBezTo>
                      <a:cubicBezTo>
                        <a:pt x="303" y="3"/>
                        <a:pt x="281" y="0"/>
                        <a:pt x="259"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2068" name="Google Shape;2068;p39"/>
                <p:cNvSpPr/>
                <p:nvPr/>
              </p:nvSpPr>
              <p:spPr>
                <a:xfrm>
                  <a:off x="2289152" y="3108297"/>
                  <a:ext cx="46731" cy="45453"/>
                </a:xfrm>
                <a:custGeom>
                  <a:avLst/>
                  <a:gdLst/>
                  <a:ahLst/>
                  <a:cxnLst/>
                  <a:rect l="l" t="t" r="r" b="b"/>
                  <a:pathLst>
                    <a:path w="586" h="570" extrusionOk="0">
                      <a:moveTo>
                        <a:pt x="254" y="1"/>
                      </a:moveTo>
                      <a:cubicBezTo>
                        <a:pt x="214" y="1"/>
                        <a:pt x="175" y="11"/>
                        <a:pt x="142" y="32"/>
                      </a:cubicBezTo>
                      <a:cubicBezTo>
                        <a:pt x="60" y="84"/>
                        <a:pt x="1" y="195"/>
                        <a:pt x="35" y="293"/>
                      </a:cubicBezTo>
                      <a:cubicBezTo>
                        <a:pt x="60" y="361"/>
                        <a:pt x="95" y="451"/>
                        <a:pt x="150" y="502"/>
                      </a:cubicBezTo>
                      <a:cubicBezTo>
                        <a:pt x="197" y="544"/>
                        <a:pt x="262" y="570"/>
                        <a:pt x="326" y="570"/>
                      </a:cubicBezTo>
                      <a:cubicBezTo>
                        <a:pt x="366" y="570"/>
                        <a:pt x="406" y="560"/>
                        <a:pt x="441" y="536"/>
                      </a:cubicBezTo>
                      <a:cubicBezTo>
                        <a:pt x="530" y="481"/>
                        <a:pt x="586" y="370"/>
                        <a:pt x="552" y="267"/>
                      </a:cubicBezTo>
                      <a:cubicBezTo>
                        <a:pt x="530" y="190"/>
                        <a:pt x="479" y="122"/>
                        <a:pt x="424" y="66"/>
                      </a:cubicBezTo>
                      <a:cubicBezTo>
                        <a:pt x="379" y="25"/>
                        <a:pt x="316" y="1"/>
                        <a:pt x="254"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2069" name="Google Shape;2069;p39"/>
                <p:cNvSpPr/>
                <p:nvPr/>
              </p:nvSpPr>
              <p:spPr>
                <a:xfrm>
                  <a:off x="2290188" y="3177993"/>
                  <a:ext cx="31420" cy="30063"/>
                </a:xfrm>
                <a:custGeom>
                  <a:avLst/>
                  <a:gdLst/>
                  <a:ahLst/>
                  <a:cxnLst/>
                  <a:rect l="l" t="t" r="r" b="b"/>
                  <a:pathLst>
                    <a:path w="394" h="377" extrusionOk="0">
                      <a:moveTo>
                        <a:pt x="188" y="1"/>
                      </a:moveTo>
                      <a:cubicBezTo>
                        <a:pt x="143" y="1"/>
                        <a:pt x="97" y="23"/>
                        <a:pt x="65" y="55"/>
                      </a:cubicBezTo>
                      <a:cubicBezTo>
                        <a:pt x="26" y="94"/>
                        <a:pt x="1" y="166"/>
                        <a:pt x="22" y="222"/>
                      </a:cubicBezTo>
                      <a:cubicBezTo>
                        <a:pt x="35" y="260"/>
                        <a:pt x="47" y="295"/>
                        <a:pt x="77" y="324"/>
                      </a:cubicBezTo>
                      <a:cubicBezTo>
                        <a:pt x="90" y="333"/>
                        <a:pt x="103" y="341"/>
                        <a:pt x="116" y="350"/>
                      </a:cubicBezTo>
                      <a:cubicBezTo>
                        <a:pt x="137" y="363"/>
                        <a:pt x="159" y="371"/>
                        <a:pt x="180" y="371"/>
                      </a:cubicBezTo>
                      <a:cubicBezTo>
                        <a:pt x="193" y="376"/>
                        <a:pt x="206" y="376"/>
                        <a:pt x="218" y="376"/>
                      </a:cubicBezTo>
                      <a:cubicBezTo>
                        <a:pt x="223" y="376"/>
                        <a:pt x="228" y="376"/>
                        <a:pt x="233" y="376"/>
                      </a:cubicBezTo>
                      <a:cubicBezTo>
                        <a:pt x="320" y="376"/>
                        <a:pt x="393" y="303"/>
                        <a:pt x="385" y="213"/>
                      </a:cubicBezTo>
                      <a:cubicBezTo>
                        <a:pt x="385" y="201"/>
                        <a:pt x="385" y="183"/>
                        <a:pt x="385" y="171"/>
                      </a:cubicBezTo>
                      <a:cubicBezTo>
                        <a:pt x="376" y="128"/>
                        <a:pt x="359" y="98"/>
                        <a:pt x="334" y="68"/>
                      </a:cubicBezTo>
                      <a:cubicBezTo>
                        <a:pt x="308" y="38"/>
                        <a:pt x="270" y="21"/>
                        <a:pt x="231" y="8"/>
                      </a:cubicBezTo>
                      <a:cubicBezTo>
                        <a:pt x="217" y="3"/>
                        <a:pt x="203" y="1"/>
                        <a:pt x="188"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2070" name="Google Shape;2070;p39"/>
                <p:cNvSpPr/>
                <p:nvPr/>
              </p:nvSpPr>
              <p:spPr>
                <a:xfrm>
                  <a:off x="2862113" y="2972972"/>
                  <a:ext cx="29665" cy="41705"/>
                </a:xfrm>
                <a:custGeom>
                  <a:avLst/>
                  <a:gdLst/>
                  <a:ahLst/>
                  <a:cxnLst/>
                  <a:rect l="l" t="t" r="r" b="b"/>
                  <a:pathLst>
                    <a:path w="372" h="523" extrusionOk="0">
                      <a:moveTo>
                        <a:pt x="105" y="1"/>
                      </a:moveTo>
                      <a:cubicBezTo>
                        <a:pt x="56" y="1"/>
                        <a:pt x="12" y="52"/>
                        <a:pt x="9" y="98"/>
                      </a:cubicBezTo>
                      <a:cubicBezTo>
                        <a:pt x="0" y="166"/>
                        <a:pt x="5" y="234"/>
                        <a:pt x="22" y="298"/>
                      </a:cubicBezTo>
                      <a:cubicBezTo>
                        <a:pt x="43" y="380"/>
                        <a:pt x="77" y="452"/>
                        <a:pt x="145" y="503"/>
                      </a:cubicBezTo>
                      <a:cubicBezTo>
                        <a:pt x="163" y="517"/>
                        <a:pt x="187" y="523"/>
                        <a:pt x="212" y="523"/>
                      </a:cubicBezTo>
                      <a:cubicBezTo>
                        <a:pt x="240" y="523"/>
                        <a:pt x="270" y="515"/>
                        <a:pt x="291" y="503"/>
                      </a:cubicBezTo>
                      <a:cubicBezTo>
                        <a:pt x="342" y="474"/>
                        <a:pt x="359" y="427"/>
                        <a:pt x="363" y="375"/>
                      </a:cubicBezTo>
                      <a:cubicBezTo>
                        <a:pt x="372" y="307"/>
                        <a:pt x="329" y="217"/>
                        <a:pt x="286" y="162"/>
                      </a:cubicBezTo>
                      <a:cubicBezTo>
                        <a:pt x="269" y="136"/>
                        <a:pt x="252" y="106"/>
                        <a:pt x="231" y="85"/>
                      </a:cubicBezTo>
                      <a:cubicBezTo>
                        <a:pt x="210" y="59"/>
                        <a:pt x="175" y="38"/>
                        <a:pt x="150" y="16"/>
                      </a:cubicBezTo>
                      <a:cubicBezTo>
                        <a:pt x="135" y="6"/>
                        <a:pt x="119" y="1"/>
                        <a:pt x="105"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grpSp>
        </p:grpSp>
        <p:pic>
          <p:nvPicPr>
            <p:cNvPr id="2" name="Picture 2" descr="Computer laptop cartoon illustration icon with empty lcd panel 6895992  Vector Art at Vecteezy">
              <a:extLst>
                <a:ext uri="{FF2B5EF4-FFF2-40B4-BE49-F238E27FC236}">
                  <a16:creationId xmlns:a16="http://schemas.microsoft.com/office/drawing/2014/main" id="{ADB6145A-2C99-75F0-E863-3F3D9F2444B2}"/>
                </a:ext>
              </a:extLst>
            </p:cNvPr>
            <p:cNvPicPr>
              <a:picLocks noChangeAspect="1" noChangeArrowheads="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1513701" y="2425960"/>
              <a:ext cx="3096596" cy="2519265"/>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a:extLst>
                <a:ext uri="{FF2B5EF4-FFF2-40B4-BE49-F238E27FC236}">
                  <a16:creationId xmlns:a16="http://schemas.microsoft.com/office/drawing/2014/main" id="{2FBE5CDE-D9AF-B4DE-B9AE-A5B6ADACD963}"/>
                </a:ext>
              </a:extLst>
            </p:cNvPr>
            <p:cNvGrpSpPr/>
            <p:nvPr/>
          </p:nvGrpSpPr>
          <p:grpSpPr>
            <a:xfrm>
              <a:off x="2293137" y="2776439"/>
              <a:ext cx="1074865" cy="1106164"/>
              <a:chOff x="2293137" y="2776439"/>
              <a:chExt cx="1074865" cy="1106164"/>
            </a:xfrm>
          </p:grpSpPr>
          <p:sp>
            <p:nvSpPr>
              <p:cNvPr id="4" name="Google Shape;2059;p39">
                <a:extLst>
                  <a:ext uri="{FF2B5EF4-FFF2-40B4-BE49-F238E27FC236}">
                    <a16:creationId xmlns:a16="http://schemas.microsoft.com/office/drawing/2014/main" id="{5BE3EE83-9958-BEFE-C881-50698A5DDD34}"/>
                  </a:ext>
                </a:extLst>
              </p:cNvPr>
              <p:cNvSpPr/>
              <p:nvPr/>
            </p:nvSpPr>
            <p:spPr>
              <a:xfrm>
                <a:off x="2695712" y="3578472"/>
                <a:ext cx="602400" cy="304131"/>
              </a:xfrm>
              <a:custGeom>
                <a:avLst/>
                <a:gdLst/>
                <a:ahLst/>
                <a:cxnLst/>
                <a:rect l="l" t="t" r="r" b="b"/>
                <a:pathLst>
                  <a:path w="3482" h="1758" extrusionOk="0">
                    <a:moveTo>
                      <a:pt x="3021" y="1"/>
                    </a:moveTo>
                    <a:cubicBezTo>
                      <a:pt x="2861" y="1"/>
                      <a:pt x="2706" y="88"/>
                      <a:pt x="2576" y="184"/>
                    </a:cubicBezTo>
                    <a:cubicBezTo>
                      <a:pt x="2324" y="368"/>
                      <a:pt x="2089" y="565"/>
                      <a:pt x="1773" y="607"/>
                    </a:cubicBezTo>
                    <a:cubicBezTo>
                      <a:pt x="1726" y="613"/>
                      <a:pt x="1679" y="615"/>
                      <a:pt x="1632" y="615"/>
                    </a:cubicBezTo>
                    <a:cubicBezTo>
                      <a:pt x="1394" y="615"/>
                      <a:pt x="1159" y="551"/>
                      <a:pt x="927" y="505"/>
                    </a:cubicBezTo>
                    <a:cubicBezTo>
                      <a:pt x="841" y="488"/>
                      <a:pt x="745" y="475"/>
                      <a:pt x="649" y="475"/>
                    </a:cubicBezTo>
                    <a:cubicBezTo>
                      <a:pt x="454" y="475"/>
                      <a:pt x="261" y="530"/>
                      <a:pt x="154" y="723"/>
                    </a:cubicBezTo>
                    <a:cubicBezTo>
                      <a:pt x="1" y="992"/>
                      <a:pt x="180" y="1312"/>
                      <a:pt x="389" y="1470"/>
                    </a:cubicBezTo>
                    <a:cubicBezTo>
                      <a:pt x="675" y="1684"/>
                      <a:pt x="1060" y="1735"/>
                      <a:pt x="1406" y="1752"/>
                    </a:cubicBezTo>
                    <a:cubicBezTo>
                      <a:pt x="1423" y="1752"/>
                      <a:pt x="1440" y="1752"/>
                      <a:pt x="1457" y="1756"/>
                    </a:cubicBezTo>
                    <a:cubicBezTo>
                      <a:pt x="1479" y="1757"/>
                      <a:pt x="1501" y="1757"/>
                      <a:pt x="1524" y="1757"/>
                    </a:cubicBezTo>
                    <a:cubicBezTo>
                      <a:pt x="1959" y="1757"/>
                      <a:pt x="2395" y="1638"/>
                      <a:pt x="2773" y="1410"/>
                    </a:cubicBezTo>
                    <a:cubicBezTo>
                      <a:pt x="2892" y="1342"/>
                      <a:pt x="3016" y="1257"/>
                      <a:pt x="3127" y="1154"/>
                    </a:cubicBezTo>
                    <a:cubicBezTo>
                      <a:pt x="3302" y="996"/>
                      <a:pt x="3443" y="800"/>
                      <a:pt x="3460" y="560"/>
                    </a:cubicBezTo>
                    <a:cubicBezTo>
                      <a:pt x="3482" y="321"/>
                      <a:pt x="3371" y="86"/>
                      <a:pt x="3140" y="18"/>
                    </a:cubicBezTo>
                    <a:cubicBezTo>
                      <a:pt x="3100" y="6"/>
                      <a:pt x="3061" y="1"/>
                      <a:pt x="3021" y="1"/>
                    </a:cubicBez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5" name="Google Shape;2071;p39">
                <a:extLst>
                  <a:ext uri="{FF2B5EF4-FFF2-40B4-BE49-F238E27FC236}">
                    <a16:creationId xmlns:a16="http://schemas.microsoft.com/office/drawing/2014/main" id="{A8E098DB-6AB1-F3A6-DB00-6F7FD3881715}"/>
                  </a:ext>
                </a:extLst>
              </p:cNvPr>
              <p:cNvSpPr/>
              <p:nvPr/>
            </p:nvSpPr>
            <p:spPr>
              <a:xfrm>
                <a:off x="2480670" y="3188356"/>
                <a:ext cx="269886" cy="416926"/>
              </a:xfrm>
              <a:custGeom>
                <a:avLst/>
                <a:gdLst/>
                <a:ahLst/>
                <a:cxnLst/>
                <a:rect l="l" t="t" r="r" b="b"/>
                <a:pathLst>
                  <a:path w="1560" h="2410" extrusionOk="0">
                    <a:moveTo>
                      <a:pt x="487" y="1"/>
                    </a:moveTo>
                    <a:cubicBezTo>
                      <a:pt x="446" y="1"/>
                      <a:pt x="406" y="7"/>
                      <a:pt x="368" y="22"/>
                    </a:cubicBezTo>
                    <a:cubicBezTo>
                      <a:pt x="116" y="116"/>
                      <a:pt x="1" y="509"/>
                      <a:pt x="52" y="983"/>
                    </a:cubicBezTo>
                    <a:cubicBezTo>
                      <a:pt x="56" y="1017"/>
                      <a:pt x="82" y="1043"/>
                      <a:pt x="116" y="1051"/>
                    </a:cubicBezTo>
                    <a:lnTo>
                      <a:pt x="624" y="1171"/>
                    </a:lnTo>
                    <a:cubicBezTo>
                      <a:pt x="684" y="1188"/>
                      <a:pt x="705" y="1256"/>
                      <a:pt x="667" y="1307"/>
                    </a:cubicBezTo>
                    <a:lnTo>
                      <a:pt x="338" y="1743"/>
                    </a:lnTo>
                    <a:cubicBezTo>
                      <a:pt x="317" y="1773"/>
                      <a:pt x="312" y="1812"/>
                      <a:pt x="329" y="1837"/>
                    </a:cubicBezTo>
                    <a:cubicBezTo>
                      <a:pt x="522" y="2190"/>
                      <a:pt x="782" y="2409"/>
                      <a:pt x="1011" y="2409"/>
                    </a:cubicBezTo>
                    <a:cubicBezTo>
                      <a:pt x="1051" y="2409"/>
                      <a:pt x="1090" y="2402"/>
                      <a:pt x="1128" y="2388"/>
                    </a:cubicBezTo>
                    <a:cubicBezTo>
                      <a:pt x="1461" y="2264"/>
                      <a:pt x="1560" y="1636"/>
                      <a:pt x="1346" y="983"/>
                    </a:cubicBezTo>
                    <a:cubicBezTo>
                      <a:pt x="1161" y="405"/>
                      <a:pt x="799" y="1"/>
                      <a:pt x="487"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6" name="Google Shape;2072;p39">
                <a:extLst>
                  <a:ext uri="{FF2B5EF4-FFF2-40B4-BE49-F238E27FC236}">
                    <a16:creationId xmlns:a16="http://schemas.microsoft.com/office/drawing/2014/main" id="{8BB74B5E-D936-081D-B94A-28AC5B8E6C24}"/>
                  </a:ext>
                </a:extLst>
              </p:cNvPr>
              <p:cNvSpPr/>
              <p:nvPr/>
            </p:nvSpPr>
            <p:spPr>
              <a:xfrm>
                <a:off x="3102960" y="3061199"/>
                <a:ext cx="231480" cy="432670"/>
              </a:xfrm>
              <a:custGeom>
                <a:avLst/>
                <a:gdLst/>
                <a:ahLst/>
                <a:cxnLst/>
                <a:rect l="l" t="t" r="r" b="b"/>
                <a:pathLst>
                  <a:path w="1338" h="2501" extrusionOk="0">
                    <a:moveTo>
                      <a:pt x="542" y="0"/>
                    </a:moveTo>
                    <a:cubicBezTo>
                      <a:pt x="524" y="0"/>
                      <a:pt x="505" y="2"/>
                      <a:pt x="487" y="5"/>
                    </a:cubicBezTo>
                    <a:cubicBezTo>
                      <a:pt x="226" y="48"/>
                      <a:pt x="39" y="415"/>
                      <a:pt x="0" y="893"/>
                    </a:cubicBezTo>
                    <a:cubicBezTo>
                      <a:pt x="0" y="928"/>
                      <a:pt x="17" y="962"/>
                      <a:pt x="47" y="975"/>
                    </a:cubicBezTo>
                    <a:lnTo>
                      <a:pt x="521" y="1192"/>
                    </a:lnTo>
                    <a:cubicBezTo>
                      <a:pt x="577" y="1218"/>
                      <a:pt x="585" y="1295"/>
                      <a:pt x="538" y="1333"/>
                    </a:cubicBezTo>
                    <a:lnTo>
                      <a:pt x="132" y="1705"/>
                    </a:lnTo>
                    <a:cubicBezTo>
                      <a:pt x="107" y="1731"/>
                      <a:pt x="94" y="1765"/>
                      <a:pt x="107" y="1799"/>
                    </a:cubicBezTo>
                    <a:cubicBezTo>
                      <a:pt x="238" y="2216"/>
                      <a:pt x="480" y="2500"/>
                      <a:pt x="726" y="2500"/>
                    </a:cubicBezTo>
                    <a:cubicBezTo>
                      <a:pt x="745" y="2500"/>
                      <a:pt x="763" y="2499"/>
                      <a:pt x="782" y="2495"/>
                    </a:cubicBezTo>
                    <a:cubicBezTo>
                      <a:pt x="1123" y="2440"/>
                      <a:pt x="1337" y="1833"/>
                      <a:pt x="1260" y="1145"/>
                    </a:cubicBezTo>
                    <a:cubicBezTo>
                      <a:pt x="1183" y="494"/>
                      <a:pt x="869" y="0"/>
                      <a:pt x="542"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7" name="Google Shape;2073;p39">
                <a:extLst>
                  <a:ext uri="{FF2B5EF4-FFF2-40B4-BE49-F238E27FC236}">
                    <a16:creationId xmlns:a16="http://schemas.microsoft.com/office/drawing/2014/main" id="{D2011EA4-99B2-1C80-1381-669063A3A32B}"/>
                  </a:ext>
                </a:extLst>
              </p:cNvPr>
              <p:cNvSpPr/>
              <p:nvPr/>
            </p:nvSpPr>
            <p:spPr>
              <a:xfrm>
                <a:off x="2293137" y="2862940"/>
                <a:ext cx="293416" cy="356031"/>
              </a:xfrm>
              <a:custGeom>
                <a:avLst/>
                <a:gdLst/>
                <a:ahLst/>
                <a:cxnLst/>
                <a:rect l="l" t="t" r="r" b="b"/>
                <a:pathLst>
                  <a:path w="1696" h="2058" extrusionOk="0">
                    <a:moveTo>
                      <a:pt x="1444" y="1"/>
                    </a:moveTo>
                    <a:cubicBezTo>
                      <a:pt x="1156" y="1"/>
                      <a:pt x="634" y="605"/>
                      <a:pt x="491" y="809"/>
                    </a:cubicBezTo>
                    <a:cubicBezTo>
                      <a:pt x="256" y="1142"/>
                      <a:pt x="25" y="1608"/>
                      <a:pt x="4" y="1980"/>
                    </a:cubicBezTo>
                    <a:cubicBezTo>
                      <a:pt x="0" y="2035"/>
                      <a:pt x="11" y="2057"/>
                      <a:pt x="30" y="2057"/>
                    </a:cubicBezTo>
                    <a:cubicBezTo>
                      <a:pt x="98" y="2057"/>
                      <a:pt x="273" y="1782"/>
                      <a:pt x="303" y="1732"/>
                    </a:cubicBezTo>
                    <a:cubicBezTo>
                      <a:pt x="602" y="1194"/>
                      <a:pt x="1063" y="796"/>
                      <a:pt x="1597" y="562"/>
                    </a:cubicBezTo>
                    <a:cubicBezTo>
                      <a:pt x="1687" y="523"/>
                      <a:pt x="1695" y="416"/>
                      <a:pt x="1674" y="314"/>
                    </a:cubicBezTo>
                    <a:cubicBezTo>
                      <a:pt x="1653" y="211"/>
                      <a:pt x="1606" y="113"/>
                      <a:pt x="1580" y="75"/>
                    </a:cubicBezTo>
                    <a:cubicBezTo>
                      <a:pt x="1546" y="23"/>
                      <a:pt x="1500" y="1"/>
                      <a:pt x="1444" y="1"/>
                    </a:cubicBezTo>
                    <a:close/>
                  </a:path>
                </a:pathLst>
              </a:custGeom>
              <a:solidFill>
                <a:schemeClr val="dk1"/>
              </a:solidFill>
              <a:ln>
                <a:noFill/>
              </a:ln>
            </p:spPr>
            <p:txBody>
              <a:bodyPr spcFirstLastPara="1" wrap="square" lIns="121900" tIns="121900" rIns="121900" bIns="121900" anchor="ctr" anchorCtr="0">
                <a:noAutofit/>
              </a:bodyPr>
              <a:lstStyle/>
              <a:p>
                <a:endParaRPr sz="2400" dirty="0"/>
              </a:p>
            </p:txBody>
          </p:sp>
          <p:sp>
            <p:nvSpPr>
              <p:cNvPr id="8" name="Google Shape;2074;p39">
                <a:extLst>
                  <a:ext uri="{FF2B5EF4-FFF2-40B4-BE49-F238E27FC236}">
                    <a16:creationId xmlns:a16="http://schemas.microsoft.com/office/drawing/2014/main" id="{84A81097-205C-CAE2-AEF0-F5578F80606E}"/>
                  </a:ext>
                </a:extLst>
              </p:cNvPr>
              <p:cNvSpPr/>
              <p:nvPr/>
            </p:nvSpPr>
            <p:spPr>
              <a:xfrm>
                <a:off x="3037911" y="2776439"/>
                <a:ext cx="330091" cy="216075"/>
              </a:xfrm>
              <a:custGeom>
                <a:avLst/>
                <a:gdLst/>
                <a:ahLst/>
                <a:cxnLst/>
                <a:rect l="l" t="t" r="r" b="b"/>
                <a:pathLst>
                  <a:path w="1908" h="1249" extrusionOk="0">
                    <a:moveTo>
                      <a:pt x="267" y="1"/>
                    </a:moveTo>
                    <a:cubicBezTo>
                      <a:pt x="135" y="1"/>
                      <a:pt x="36" y="48"/>
                      <a:pt x="13" y="177"/>
                    </a:cubicBezTo>
                    <a:cubicBezTo>
                      <a:pt x="4" y="224"/>
                      <a:pt x="0" y="340"/>
                      <a:pt x="13" y="446"/>
                    </a:cubicBezTo>
                    <a:cubicBezTo>
                      <a:pt x="29" y="549"/>
                      <a:pt x="65" y="639"/>
                      <a:pt x="143" y="639"/>
                    </a:cubicBezTo>
                    <a:cubicBezTo>
                      <a:pt x="147" y="639"/>
                      <a:pt x="150" y="639"/>
                      <a:pt x="154" y="639"/>
                    </a:cubicBezTo>
                    <a:cubicBezTo>
                      <a:pt x="222" y="632"/>
                      <a:pt x="290" y="628"/>
                      <a:pt x="358" y="628"/>
                    </a:cubicBezTo>
                    <a:cubicBezTo>
                      <a:pt x="790" y="628"/>
                      <a:pt x="1209" y="771"/>
                      <a:pt x="1564" y="1074"/>
                    </a:cubicBezTo>
                    <a:cubicBezTo>
                      <a:pt x="1600" y="1107"/>
                      <a:pt x="1788" y="1249"/>
                      <a:pt x="1864" y="1249"/>
                    </a:cubicBezTo>
                    <a:cubicBezTo>
                      <a:pt x="1896" y="1249"/>
                      <a:pt x="1907" y="1224"/>
                      <a:pt x="1880" y="1156"/>
                    </a:cubicBezTo>
                    <a:cubicBezTo>
                      <a:pt x="1747" y="822"/>
                      <a:pt x="1418" y="502"/>
                      <a:pt x="1124" y="314"/>
                    </a:cubicBezTo>
                    <a:cubicBezTo>
                      <a:pt x="978" y="218"/>
                      <a:pt x="549" y="1"/>
                      <a:pt x="267"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grpSp>
        <p:sp>
          <p:nvSpPr>
            <p:cNvPr id="9" name="Google Shape;2024;p39">
              <a:extLst>
                <a:ext uri="{FF2B5EF4-FFF2-40B4-BE49-F238E27FC236}">
                  <a16:creationId xmlns:a16="http://schemas.microsoft.com/office/drawing/2014/main" id="{E06DB6BD-6ACB-289F-8905-03F290E8619A}"/>
                </a:ext>
              </a:extLst>
            </p:cNvPr>
            <p:cNvSpPr/>
            <p:nvPr/>
          </p:nvSpPr>
          <p:spPr>
            <a:xfrm>
              <a:off x="4169955" y="3368059"/>
              <a:ext cx="725752" cy="523840"/>
            </a:xfrm>
            <a:custGeom>
              <a:avLst/>
              <a:gdLst/>
              <a:ahLst/>
              <a:cxnLst/>
              <a:rect l="l" t="t" r="r" b="b"/>
              <a:pathLst>
                <a:path w="4195" h="3028" extrusionOk="0">
                  <a:moveTo>
                    <a:pt x="2172" y="1"/>
                  </a:moveTo>
                  <a:cubicBezTo>
                    <a:pt x="2077" y="1"/>
                    <a:pt x="2027" y="62"/>
                    <a:pt x="2004" y="153"/>
                  </a:cubicBezTo>
                  <a:cubicBezTo>
                    <a:pt x="1965" y="311"/>
                    <a:pt x="2008" y="555"/>
                    <a:pt x="2072" y="785"/>
                  </a:cubicBezTo>
                  <a:cubicBezTo>
                    <a:pt x="2128" y="982"/>
                    <a:pt x="2196" y="1165"/>
                    <a:pt x="2247" y="1272"/>
                  </a:cubicBezTo>
                  <a:cubicBezTo>
                    <a:pt x="1945" y="875"/>
                    <a:pt x="1621" y="707"/>
                    <a:pt x="1397" y="707"/>
                  </a:cubicBezTo>
                  <a:cubicBezTo>
                    <a:pt x="1196" y="707"/>
                    <a:pt x="1075" y="841"/>
                    <a:pt x="1120" y="1067"/>
                  </a:cubicBezTo>
                  <a:cubicBezTo>
                    <a:pt x="1124" y="1088"/>
                    <a:pt x="1128" y="1114"/>
                    <a:pt x="1141" y="1140"/>
                  </a:cubicBezTo>
                  <a:cubicBezTo>
                    <a:pt x="1192" y="1298"/>
                    <a:pt x="1316" y="1490"/>
                    <a:pt x="1538" y="1708"/>
                  </a:cubicBezTo>
                  <a:lnTo>
                    <a:pt x="1534" y="1708"/>
                  </a:lnTo>
                  <a:cubicBezTo>
                    <a:pt x="1288" y="1569"/>
                    <a:pt x="933" y="1458"/>
                    <a:pt x="626" y="1458"/>
                  </a:cubicBezTo>
                  <a:cubicBezTo>
                    <a:pt x="284" y="1458"/>
                    <a:pt x="3" y="1596"/>
                    <a:pt x="0" y="1985"/>
                  </a:cubicBezTo>
                  <a:cubicBezTo>
                    <a:pt x="0" y="2020"/>
                    <a:pt x="5" y="2050"/>
                    <a:pt x="9" y="2084"/>
                  </a:cubicBezTo>
                  <a:cubicBezTo>
                    <a:pt x="22" y="2173"/>
                    <a:pt x="52" y="2259"/>
                    <a:pt x="94" y="2336"/>
                  </a:cubicBezTo>
                  <a:cubicBezTo>
                    <a:pt x="355" y="2823"/>
                    <a:pt x="1111" y="2985"/>
                    <a:pt x="1807" y="3019"/>
                  </a:cubicBezTo>
                  <a:cubicBezTo>
                    <a:pt x="1918" y="3025"/>
                    <a:pt x="2027" y="3028"/>
                    <a:pt x="2132" y="3028"/>
                  </a:cubicBezTo>
                  <a:cubicBezTo>
                    <a:pt x="2400" y="3028"/>
                    <a:pt x="2644" y="3011"/>
                    <a:pt x="2828" y="2989"/>
                  </a:cubicBezTo>
                  <a:cubicBezTo>
                    <a:pt x="4195" y="2716"/>
                    <a:pt x="4033" y="478"/>
                    <a:pt x="3546" y="478"/>
                  </a:cubicBezTo>
                  <a:cubicBezTo>
                    <a:pt x="3405" y="478"/>
                    <a:pt x="3242" y="657"/>
                    <a:pt x="3080" y="1106"/>
                  </a:cubicBezTo>
                  <a:cubicBezTo>
                    <a:pt x="3080" y="1106"/>
                    <a:pt x="3076" y="1106"/>
                    <a:pt x="3076" y="1101"/>
                  </a:cubicBezTo>
                  <a:cubicBezTo>
                    <a:pt x="2978" y="657"/>
                    <a:pt x="2649" y="59"/>
                    <a:pt x="2209" y="4"/>
                  </a:cubicBezTo>
                  <a:cubicBezTo>
                    <a:pt x="2196" y="2"/>
                    <a:pt x="2184" y="1"/>
                    <a:pt x="2172" y="1"/>
                  </a:cubicBezTo>
                  <a:close/>
                </a:path>
              </a:pathLst>
            </a:custGeom>
            <a:solidFill>
              <a:schemeClr val="dk1"/>
            </a:solidFill>
            <a:ln>
              <a:noFill/>
            </a:ln>
          </p:spPr>
          <p:txBody>
            <a:bodyPr spcFirstLastPara="1" wrap="square" lIns="121900" tIns="121900" rIns="121900" bIns="121900" anchor="ctr" anchorCtr="0">
              <a:noAutofit/>
            </a:bodyPr>
            <a:lstStyle/>
            <a:p>
              <a:r>
                <a:rPr lang="en-US" sz="2400" dirty="0"/>
                <a:t>x</a:t>
              </a:r>
              <a:endParaRPr sz="2400" dirty="0"/>
            </a:p>
          </p:txBody>
        </p:sp>
        <p:sp>
          <p:nvSpPr>
            <p:cNvPr id="10" name="Google Shape;2051;p39">
              <a:extLst>
                <a:ext uri="{FF2B5EF4-FFF2-40B4-BE49-F238E27FC236}">
                  <a16:creationId xmlns:a16="http://schemas.microsoft.com/office/drawing/2014/main" id="{4CC69E17-2CBD-0840-7100-7B2F745AAB26}"/>
                </a:ext>
              </a:extLst>
            </p:cNvPr>
            <p:cNvSpPr/>
            <p:nvPr/>
          </p:nvSpPr>
          <p:spPr>
            <a:xfrm>
              <a:off x="1209623" y="3894372"/>
              <a:ext cx="908445" cy="652378"/>
            </a:xfrm>
            <a:custGeom>
              <a:avLst/>
              <a:gdLst/>
              <a:ahLst/>
              <a:cxnLst/>
              <a:rect l="l" t="t" r="r" b="b"/>
              <a:pathLst>
                <a:path w="5251" h="3771" extrusionOk="0">
                  <a:moveTo>
                    <a:pt x="4935" y="0"/>
                  </a:moveTo>
                  <a:cubicBezTo>
                    <a:pt x="4829" y="0"/>
                    <a:pt x="4727" y="60"/>
                    <a:pt x="4678" y="161"/>
                  </a:cubicBezTo>
                  <a:cubicBezTo>
                    <a:pt x="4447" y="644"/>
                    <a:pt x="4191" y="1105"/>
                    <a:pt x="3918" y="1566"/>
                  </a:cubicBezTo>
                  <a:cubicBezTo>
                    <a:pt x="3674" y="1972"/>
                    <a:pt x="3422" y="2382"/>
                    <a:pt x="3191" y="2809"/>
                  </a:cubicBezTo>
                  <a:cubicBezTo>
                    <a:pt x="3166" y="2852"/>
                    <a:pt x="3140" y="2899"/>
                    <a:pt x="3115" y="2942"/>
                  </a:cubicBezTo>
                  <a:lnTo>
                    <a:pt x="3076" y="2920"/>
                  </a:lnTo>
                  <a:cubicBezTo>
                    <a:pt x="3016" y="2882"/>
                    <a:pt x="2957" y="2839"/>
                    <a:pt x="2892" y="2801"/>
                  </a:cubicBezTo>
                  <a:cubicBezTo>
                    <a:pt x="2653" y="2643"/>
                    <a:pt x="2418" y="2463"/>
                    <a:pt x="2183" y="2280"/>
                  </a:cubicBezTo>
                  <a:cubicBezTo>
                    <a:pt x="1953" y="2100"/>
                    <a:pt x="1726" y="1908"/>
                    <a:pt x="1504" y="1711"/>
                  </a:cubicBezTo>
                  <a:cubicBezTo>
                    <a:pt x="1457" y="1669"/>
                    <a:pt x="1410" y="1622"/>
                    <a:pt x="1359" y="1579"/>
                  </a:cubicBezTo>
                  <a:cubicBezTo>
                    <a:pt x="1197" y="1425"/>
                    <a:pt x="1034" y="1272"/>
                    <a:pt x="889" y="1113"/>
                  </a:cubicBezTo>
                  <a:cubicBezTo>
                    <a:pt x="889" y="1113"/>
                    <a:pt x="885" y="1109"/>
                    <a:pt x="885" y="1105"/>
                  </a:cubicBezTo>
                  <a:lnTo>
                    <a:pt x="881" y="1101"/>
                  </a:lnTo>
                  <a:cubicBezTo>
                    <a:pt x="872" y="1096"/>
                    <a:pt x="868" y="1092"/>
                    <a:pt x="864" y="1088"/>
                  </a:cubicBezTo>
                  <a:cubicBezTo>
                    <a:pt x="771" y="997"/>
                    <a:pt x="650" y="951"/>
                    <a:pt x="529" y="951"/>
                  </a:cubicBezTo>
                  <a:cubicBezTo>
                    <a:pt x="405" y="951"/>
                    <a:pt x="282" y="999"/>
                    <a:pt x="189" y="1096"/>
                  </a:cubicBezTo>
                  <a:cubicBezTo>
                    <a:pt x="1" y="1284"/>
                    <a:pt x="5" y="1588"/>
                    <a:pt x="197" y="1771"/>
                  </a:cubicBezTo>
                  <a:cubicBezTo>
                    <a:pt x="227" y="1805"/>
                    <a:pt x="261" y="1835"/>
                    <a:pt x="295" y="1865"/>
                  </a:cubicBezTo>
                  <a:cubicBezTo>
                    <a:pt x="458" y="2023"/>
                    <a:pt x="624" y="2164"/>
                    <a:pt x="791" y="2305"/>
                  </a:cubicBezTo>
                  <a:cubicBezTo>
                    <a:pt x="834" y="2339"/>
                    <a:pt x="872" y="2374"/>
                    <a:pt x="915" y="2408"/>
                  </a:cubicBezTo>
                  <a:cubicBezTo>
                    <a:pt x="1158" y="2604"/>
                    <a:pt x="1410" y="2792"/>
                    <a:pt x="1662" y="2976"/>
                  </a:cubicBezTo>
                  <a:cubicBezTo>
                    <a:pt x="1919" y="3160"/>
                    <a:pt x="2179" y="3335"/>
                    <a:pt x="2457" y="3497"/>
                  </a:cubicBezTo>
                  <a:cubicBezTo>
                    <a:pt x="2525" y="3540"/>
                    <a:pt x="2593" y="3582"/>
                    <a:pt x="2666" y="3621"/>
                  </a:cubicBezTo>
                  <a:lnTo>
                    <a:pt x="2773" y="3676"/>
                  </a:lnTo>
                  <a:lnTo>
                    <a:pt x="2790" y="3689"/>
                  </a:lnTo>
                  <a:lnTo>
                    <a:pt x="2820" y="3702"/>
                  </a:lnTo>
                  <a:cubicBezTo>
                    <a:pt x="2837" y="3711"/>
                    <a:pt x="2858" y="3719"/>
                    <a:pt x="2880" y="3728"/>
                  </a:cubicBezTo>
                  <a:cubicBezTo>
                    <a:pt x="2918" y="3740"/>
                    <a:pt x="2961" y="3753"/>
                    <a:pt x="3003" y="3762"/>
                  </a:cubicBezTo>
                  <a:cubicBezTo>
                    <a:pt x="3042" y="3768"/>
                    <a:pt x="3081" y="3771"/>
                    <a:pt x="3120" y="3771"/>
                  </a:cubicBezTo>
                  <a:cubicBezTo>
                    <a:pt x="3249" y="3771"/>
                    <a:pt x="3379" y="3738"/>
                    <a:pt x="3490" y="3672"/>
                  </a:cubicBezTo>
                  <a:cubicBezTo>
                    <a:pt x="3623" y="3595"/>
                    <a:pt x="3730" y="3471"/>
                    <a:pt x="3789" y="3330"/>
                  </a:cubicBezTo>
                  <a:cubicBezTo>
                    <a:pt x="3789" y="3330"/>
                    <a:pt x="3794" y="3326"/>
                    <a:pt x="3794" y="3322"/>
                  </a:cubicBezTo>
                  <a:cubicBezTo>
                    <a:pt x="4012" y="2843"/>
                    <a:pt x="4255" y="2374"/>
                    <a:pt x="4503" y="1891"/>
                  </a:cubicBezTo>
                  <a:cubicBezTo>
                    <a:pt x="4755" y="1404"/>
                    <a:pt x="4990" y="900"/>
                    <a:pt x="5195" y="387"/>
                  </a:cubicBezTo>
                  <a:cubicBezTo>
                    <a:pt x="5250" y="255"/>
                    <a:pt x="5190" y="97"/>
                    <a:pt x="5058" y="29"/>
                  </a:cubicBezTo>
                  <a:cubicBezTo>
                    <a:pt x="5018" y="9"/>
                    <a:pt x="4976" y="0"/>
                    <a:pt x="4935"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1" name="Google Shape;2056;p39">
              <a:extLst>
                <a:ext uri="{FF2B5EF4-FFF2-40B4-BE49-F238E27FC236}">
                  <a16:creationId xmlns:a16="http://schemas.microsoft.com/office/drawing/2014/main" id="{7D49D4CB-C0AE-EE5A-FF13-D9098A184EA5}"/>
                </a:ext>
              </a:extLst>
            </p:cNvPr>
            <p:cNvSpPr/>
            <p:nvPr/>
          </p:nvSpPr>
          <p:spPr>
            <a:xfrm>
              <a:off x="640619" y="3496470"/>
              <a:ext cx="872978" cy="720886"/>
            </a:xfrm>
            <a:custGeom>
              <a:avLst/>
              <a:gdLst/>
              <a:ahLst/>
              <a:cxnLst/>
              <a:rect l="l" t="t" r="r" b="b"/>
              <a:pathLst>
                <a:path w="5046" h="4167" extrusionOk="0">
                  <a:moveTo>
                    <a:pt x="1836" y="1"/>
                  </a:moveTo>
                  <a:cubicBezTo>
                    <a:pt x="1789" y="1"/>
                    <a:pt x="1741" y="5"/>
                    <a:pt x="1692" y="13"/>
                  </a:cubicBezTo>
                  <a:lnTo>
                    <a:pt x="1684" y="13"/>
                  </a:lnTo>
                  <a:cubicBezTo>
                    <a:pt x="1491" y="52"/>
                    <a:pt x="1363" y="223"/>
                    <a:pt x="1406" y="423"/>
                  </a:cubicBezTo>
                  <a:cubicBezTo>
                    <a:pt x="1440" y="573"/>
                    <a:pt x="1547" y="693"/>
                    <a:pt x="1645" y="808"/>
                  </a:cubicBezTo>
                  <a:cubicBezTo>
                    <a:pt x="1863" y="1064"/>
                    <a:pt x="2243" y="1773"/>
                    <a:pt x="2200" y="1846"/>
                  </a:cubicBezTo>
                  <a:cubicBezTo>
                    <a:pt x="2196" y="1850"/>
                    <a:pt x="2196" y="1850"/>
                    <a:pt x="2196" y="1850"/>
                  </a:cubicBezTo>
                  <a:cubicBezTo>
                    <a:pt x="2192" y="1854"/>
                    <a:pt x="2192" y="1854"/>
                    <a:pt x="2192" y="1854"/>
                  </a:cubicBezTo>
                  <a:cubicBezTo>
                    <a:pt x="2189" y="1856"/>
                    <a:pt x="2184" y="1857"/>
                    <a:pt x="2179" y="1857"/>
                  </a:cubicBezTo>
                  <a:cubicBezTo>
                    <a:pt x="2079" y="1857"/>
                    <a:pt x="1590" y="1573"/>
                    <a:pt x="1124" y="1423"/>
                  </a:cubicBezTo>
                  <a:cubicBezTo>
                    <a:pt x="973" y="1374"/>
                    <a:pt x="817" y="1347"/>
                    <a:pt x="670" y="1347"/>
                  </a:cubicBezTo>
                  <a:cubicBezTo>
                    <a:pt x="405" y="1347"/>
                    <a:pt x="169" y="1437"/>
                    <a:pt x="48" y="1654"/>
                  </a:cubicBezTo>
                  <a:cubicBezTo>
                    <a:pt x="13" y="1713"/>
                    <a:pt x="1" y="1786"/>
                    <a:pt x="9" y="1859"/>
                  </a:cubicBezTo>
                  <a:cubicBezTo>
                    <a:pt x="26" y="1970"/>
                    <a:pt x="90" y="2081"/>
                    <a:pt x="201" y="2153"/>
                  </a:cubicBezTo>
                  <a:cubicBezTo>
                    <a:pt x="334" y="2247"/>
                    <a:pt x="492" y="2273"/>
                    <a:pt x="641" y="2299"/>
                  </a:cubicBezTo>
                  <a:cubicBezTo>
                    <a:pt x="983" y="2354"/>
                    <a:pt x="1658" y="2551"/>
                    <a:pt x="1645" y="2610"/>
                  </a:cubicBezTo>
                  <a:cubicBezTo>
                    <a:pt x="1645" y="2610"/>
                    <a:pt x="1645" y="2615"/>
                    <a:pt x="1645" y="2615"/>
                  </a:cubicBezTo>
                  <a:lnTo>
                    <a:pt x="1645" y="2619"/>
                  </a:lnTo>
                  <a:cubicBezTo>
                    <a:pt x="1598" y="2700"/>
                    <a:pt x="1116" y="2807"/>
                    <a:pt x="889" y="2850"/>
                  </a:cubicBezTo>
                  <a:cubicBezTo>
                    <a:pt x="526" y="2914"/>
                    <a:pt x="214" y="3170"/>
                    <a:pt x="231" y="3529"/>
                  </a:cubicBezTo>
                  <a:cubicBezTo>
                    <a:pt x="236" y="3589"/>
                    <a:pt x="257" y="3644"/>
                    <a:pt x="291" y="3695"/>
                  </a:cubicBezTo>
                  <a:cubicBezTo>
                    <a:pt x="351" y="3785"/>
                    <a:pt x="449" y="3849"/>
                    <a:pt x="569" y="3858"/>
                  </a:cubicBezTo>
                  <a:cubicBezTo>
                    <a:pt x="583" y="3859"/>
                    <a:pt x="597" y="3860"/>
                    <a:pt x="612" y="3860"/>
                  </a:cubicBezTo>
                  <a:cubicBezTo>
                    <a:pt x="731" y="3860"/>
                    <a:pt x="837" y="3814"/>
                    <a:pt x="940" y="3768"/>
                  </a:cubicBezTo>
                  <a:cubicBezTo>
                    <a:pt x="1111" y="3700"/>
                    <a:pt x="1286" y="3636"/>
                    <a:pt x="1462" y="3584"/>
                  </a:cubicBezTo>
                  <a:cubicBezTo>
                    <a:pt x="1611" y="3542"/>
                    <a:pt x="1773" y="3490"/>
                    <a:pt x="1923" y="3465"/>
                  </a:cubicBezTo>
                  <a:lnTo>
                    <a:pt x="1931" y="3465"/>
                  </a:lnTo>
                  <a:cubicBezTo>
                    <a:pt x="1966" y="3473"/>
                    <a:pt x="1995" y="3486"/>
                    <a:pt x="2025" y="3499"/>
                  </a:cubicBezTo>
                  <a:cubicBezTo>
                    <a:pt x="2149" y="3559"/>
                    <a:pt x="2243" y="3666"/>
                    <a:pt x="2324" y="3777"/>
                  </a:cubicBezTo>
                  <a:cubicBezTo>
                    <a:pt x="2410" y="3888"/>
                    <a:pt x="2491" y="4003"/>
                    <a:pt x="2602" y="4084"/>
                  </a:cubicBezTo>
                  <a:cubicBezTo>
                    <a:pt x="2686" y="4141"/>
                    <a:pt x="2786" y="4167"/>
                    <a:pt x="2893" y="4167"/>
                  </a:cubicBezTo>
                  <a:cubicBezTo>
                    <a:pt x="2922" y="4167"/>
                    <a:pt x="2952" y="4165"/>
                    <a:pt x="2982" y="4161"/>
                  </a:cubicBezTo>
                  <a:cubicBezTo>
                    <a:pt x="3221" y="4135"/>
                    <a:pt x="3478" y="4016"/>
                    <a:pt x="3640" y="3909"/>
                  </a:cubicBezTo>
                  <a:cubicBezTo>
                    <a:pt x="3952" y="3704"/>
                    <a:pt x="4157" y="3379"/>
                    <a:pt x="4174" y="3003"/>
                  </a:cubicBezTo>
                  <a:cubicBezTo>
                    <a:pt x="4174" y="2961"/>
                    <a:pt x="4174" y="2918"/>
                    <a:pt x="4170" y="2880"/>
                  </a:cubicBezTo>
                  <a:cubicBezTo>
                    <a:pt x="4165" y="2833"/>
                    <a:pt x="4157" y="2786"/>
                    <a:pt x="4148" y="2743"/>
                  </a:cubicBezTo>
                  <a:cubicBezTo>
                    <a:pt x="4140" y="2713"/>
                    <a:pt x="4135" y="2683"/>
                    <a:pt x="4135" y="2653"/>
                  </a:cubicBezTo>
                  <a:cubicBezTo>
                    <a:pt x="4106" y="2350"/>
                    <a:pt x="4276" y="2055"/>
                    <a:pt x="4563" y="1923"/>
                  </a:cubicBezTo>
                  <a:lnTo>
                    <a:pt x="4567" y="1918"/>
                  </a:lnTo>
                  <a:cubicBezTo>
                    <a:pt x="4686" y="1863"/>
                    <a:pt x="4810" y="1820"/>
                    <a:pt x="4909" y="1731"/>
                  </a:cubicBezTo>
                  <a:cubicBezTo>
                    <a:pt x="5011" y="1632"/>
                    <a:pt x="5045" y="1500"/>
                    <a:pt x="5007" y="1380"/>
                  </a:cubicBezTo>
                  <a:cubicBezTo>
                    <a:pt x="5003" y="1350"/>
                    <a:pt x="4990" y="1325"/>
                    <a:pt x="4977" y="1303"/>
                  </a:cubicBezTo>
                  <a:cubicBezTo>
                    <a:pt x="4880" y="1124"/>
                    <a:pt x="4695" y="1024"/>
                    <a:pt x="4479" y="1024"/>
                  </a:cubicBezTo>
                  <a:cubicBezTo>
                    <a:pt x="4325" y="1024"/>
                    <a:pt x="4154" y="1076"/>
                    <a:pt x="3990" y="1188"/>
                  </a:cubicBezTo>
                  <a:cubicBezTo>
                    <a:pt x="3764" y="1346"/>
                    <a:pt x="3572" y="1598"/>
                    <a:pt x="3426" y="1897"/>
                  </a:cubicBezTo>
                  <a:cubicBezTo>
                    <a:pt x="3426" y="1876"/>
                    <a:pt x="3256" y="1769"/>
                    <a:pt x="3127" y="1675"/>
                  </a:cubicBezTo>
                  <a:cubicBezTo>
                    <a:pt x="2974" y="1103"/>
                    <a:pt x="2854" y="936"/>
                    <a:pt x="2649" y="556"/>
                  </a:cubicBezTo>
                  <a:cubicBezTo>
                    <a:pt x="2468" y="229"/>
                    <a:pt x="2182" y="1"/>
                    <a:pt x="1836"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2" name="Google Shape;2021;p39">
              <a:extLst>
                <a:ext uri="{FF2B5EF4-FFF2-40B4-BE49-F238E27FC236}">
                  <a16:creationId xmlns:a16="http://schemas.microsoft.com/office/drawing/2014/main" id="{438C7D41-B91B-21AC-EF17-CD9197DDFDF7}"/>
                </a:ext>
              </a:extLst>
            </p:cNvPr>
            <p:cNvSpPr/>
            <p:nvPr/>
          </p:nvSpPr>
          <p:spPr>
            <a:xfrm>
              <a:off x="3507786" y="3601136"/>
              <a:ext cx="935088" cy="612762"/>
            </a:xfrm>
            <a:custGeom>
              <a:avLst/>
              <a:gdLst/>
              <a:ahLst/>
              <a:cxnLst/>
              <a:rect l="l" t="t" r="r" b="b"/>
              <a:pathLst>
                <a:path w="5405" h="3542" extrusionOk="0">
                  <a:moveTo>
                    <a:pt x="4861" y="0"/>
                  </a:moveTo>
                  <a:cubicBezTo>
                    <a:pt x="4680" y="0"/>
                    <a:pt x="4507" y="103"/>
                    <a:pt x="4426" y="280"/>
                  </a:cubicBezTo>
                  <a:cubicBezTo>
                    <a:pt x="4332" y="481"/>
                    <a:pt x="4225" y="681"/>
                    <a:pt x="4110" y="882"/>
                  </a:cubicBezTo>
                  <a:cubicBezTo>
                    <a:pt x="4080" y="938"/>
                    <a:pt x="4050" y="993"/>
                    <a:pt x="4016" y="1049"/>
                  </a:cubicBezTo>
                  <a:cubicBezTo>
                    <a:pt x="3866" y="1305"/>
                    <a:pt x="3713" y="1557"/>
                    <a:pt x="3546" y="1800"/>
                  </a:cubicBezTo>
                  <a:cubicBezTo>
                    <a:pt x="3384" y="2044"/>
                    <a:pt x="3213" y="2287"/>
                    <a:pt x="3034" y="2514"/>
                  </a:cubicBezTo>
                  <a:cubicBezTo>
                    <a:pt x="2987" y="2569"/>
                    <a:pt x="2944" y="2629"/>
                    <a:pt x="2897" y="2680"/>
                  </a:cubicBezTo>
                  <a:lnTo>
                    <a:pt x="2888" y="2693"/>
                  </a:lnTo>
                  <a:lnTo>
                    <a:pt x="2867" y="2715"/>
                  </a:lnTo>
                  <a:cubicBezTo>
                    <a:pt x="2824" y="2676"/>
                    <a:pt x="2777" y="2633"/>
                    <a:pt x="2735" y="2591"/>
                  </a:cubicBezTo>
                  <a:cubicBezTo>
                    <a:pt x="2389" y="2266"/>
                    <a:pt x="2025" y="1958"/>
                    <a:pt x="1679" y="1651"/>
                  </a:cubicBezTo>
                  <a:cubicBezTo>
                    <a:pt x="1274" y="1301"/>
                    <a:pt x="889" y="938"/>
                    <a:pt x="518" y="549"/>
                  </a:cubicBezTo>
                  <a:cubicBezTo>
                    <a:pt x="465" y="494"/>
                    <a:pt x="391" y="465"/>
                    <a:pt x="317" y="465"/>
                  </a:cubicBezTo>
                  <a:cubicBezTo>
                    <a:pt x="253" y="465"/>
                    <a:pt x="189" y="486"/>
                    <a:pt x="138" y="532"/>
                  </a:cubicBezTo>
                  <a:cubicBezTo>
                    <a:pt x="18" y="630"/>
                    <a:pt x="1" y="809"/>
                    <a:pt x="99" y="929"/>
                  </a:cubicBezTo>
                  <a:cubicBezTo>
                    <a:pt x="454" y="1348"/>
                    <a:pt x="834" y="1753"/>
                    <a:pt x="1218" y="2142"/>
                  </a:cubicBezTo>
                  <a:cubicBezTo>
                    <a:pt x="1598" y="2518"/>
                    <a:pt x="1966" y="2881"/>
                    <a:pt x="2316" y="3266"/>
                  </a:cubicBezTo>
                  <a:lnTo>
                    <a:pt x="2324" y="3270"/>
                  </a:lnTo>
                  <a:cubicBezTo>
                    <a:pt x="2423" y="3398"/>
                    <a:pt x="2572" y="3492"/>
                    <a:pt x="2735" y="3526"/>
                  </a:cubicBezTo>
                  <a:cubicBezTo>
                    <a:pt x="2784" y="3536"/>
                    <a:pt x="2834" y="3542"/>
                    <a:pt x="2885" y="3542"/>
                  </a:cubicBezTo>
                  <a:cubicBezTo>
                    <a:pt x="3001" y="3542"/>
                    <a:pt x="3119" y="3514"/>
                    <a:pt x="3226" y="3458"/>
                  </a:cubicBezTo>
                  <a:cubicBezTo>
                    <a:pt x="3264" y="3436"/>
                    <a:pt x="3298" y="3415"/>
                    <a:pt x="3333" y="3389"/>
                  </a:cubicBezTo>
                  <a:cubicBezTo>
                    <a:pt x="3350" y="3377"/>
                    <a:pt x="3367" y="3364"/>
                    <a:pt x="3380" y="3347"/>
                  </a:cubicBezTo>
                  <a:lnTo>
                    <a:pt x="3405" y="3325"/>
                  </a:lnTo>
                  <a:lnTo>
                    <a:pt x="3418" y="3308"/>
                  </a:lnTo>
                  <a:lnTo>
                    <a:pt x="3503" y="3219"/>
                  </a:lnTo>
                  <a:cubicBezTo>
                    <a:pt x="3559" y="3163"/>
                    <a:pt x="3610" y="3099"/>
                    <a:pt x="3666" y="3039"/>
                  </a:cubicBezTo>
                  <a:cubicBezTo>
                    <a:pt x="3875" y="2800"/>
                    <a:pt x="4067" y="2552"/>
                    <a:pt x="4255" y="2300"/>
                  </a:cubicBezTo>
                  <a:cubicBezTo>
                    <a:pt x="4439" y="2052"/>
                    <a:pt x="4614" y="1800"/>
                    <a:pt x="4781" y="1544"/>
                  </a:cubicBezTo>
                  <a:cubicBezTo>
                    <a:pt x="4785" y="1540"/>
                    <a:pt x="4789" y="1531"/>
                    <a:pt x="4793" y="1527"/>
                  </a:cubicBezTo>
                  <a:cubicBezTo>
                    <a:pt x="4926" y="1322"/>
                    <a:pt x="5054" y="1113"/>
                    <a:pt x="5178" y="895"/>
                  </a:cubicBezTo>
                  <a:cubicBezTo>
                    <a:pt x="5216" y="831"/>
                    <a:pt x="5250" y="767"/>
                    <a:pt x="5285" y="703"/>
                  </a:cubicBezTo>
                  <a:cubicBezTo>
                    <a:pt x="5285" y="694"/>
                    <a:pt x="5289" y="690"/>
                    <a:pt x="5293" y="681"/>
                  </a:cubicBezTo>
                  <a:cubicBezTo>
                    <a:pt x="5404" y="442"/>
                    <a:pt x="5302" y="156"/>
                    <a:pt x="5062" y="45"/>
                  </a:cubicBezTo>
                  <a:cubicBezTo>
                    <a:pt x="4997" y="15"/>
                    <a:pt x="4929" y="0"/>
                    <a:pt x="4861"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5" name="Freeform: Shape 2054">
            <a:extLst>
              <a:ext uri="{FF2B5EF4-FFF2-40B4-BE49-F238E27FC236}">
                <a16:creationId xmlns:a16="http://schemas.microsoft.com/office/drawing/2014/main" id="{49306479-8C4D-4E4A-A330-DFC80A8A01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105524"/>
          </a:xfrm>
          <a:custGeom>
            <a:avLst/>
            <a:gdLst>
              <a:gd name="connsiteX0" fmla="*/ 0 w 12192000"/>
              <a:gd name="connsiteY0" fmla="*/ 0 h 6105524"/>
              <a:gd name="connsiteX1" fmla="*/ 12192000 w 12192000"/>
              <a:gd name="connsiteY1" fmla="*/ 0 h 6105524"/>
              <a:gd name="connsiteX2" fmla="*/ 12192000 w 12192000"/>
              <a:gd name="connsiteY2" fmla="*/ 6105524 h 6105524"/>
              <a:gd name="connsiteX3" fmla="*/ 11435080 w 12192000"/>
              <a:gd name="connsiteY3" fmla="*/ 6105524 h 6105524"/>
              <a:gd name="connsiteX4" fmla="*/ 11435080 w 12192000"/>
              <a:gd name="connsiteY4" fmla="*/ 771523 h 6105524"/>
              <a:gd name="connsiteX5" fmla="*/ 767080 w 12192000"/>
              <a:gd name="connsiteY5" fmla="*/ 771523 h 6105524"/>
              <a:gd name="connsiteX6" fmla="*/ 767080 w 12192000"/>
              <a:gd name="connsiteY6" fmla="*/ 6105524 h 6105524"/>
              <a:gd name="connsiteX7" fmla="*/ 0 w 12192000"/>
              <a:gd name="connsiteY7" fmla="*/ 6105524 h 6105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105524">
                <a:moveTo>
                  <a:pt x="0" y="0"/>
                </a:moveTo>
                <a:lnTo>
                  <a:pt x="12192000" y="0"/>
                </a:lnTo>
                <a:lnTo>
                  <a:pt x="12192000" y="6105524"/>
                </a:lnTo>
                <a:lnTo>
                  <a:pt x="11435080" y="6105524"/>
                </a:lnTo>
                <a:lnTo>
                  <a:pt x="11435080" y="771523"/>
                </a:lnTo>
                <a:lnTo>
                  <a:pt x="767080" y="771523"/>
                </a:lnTo>
                <a:lnTo>
                  <a:pt x="767080" y="6105524"/>
                </a:lnTo>
                <a:lnTo>
                  <a:pt x="0" y="6105524"/>
                </a:lnTo>
                <a:close/>
              </a:path>
            </a:pathLst>
          </a:custGeom>
          <a:gradFill flip="none" rotWithShape="1">
            <a:gsLst>
              <a:gs pos="10000">
                <a:schemeClr val="accent5"/>
              </a:gs>
              <a:gs pos="90000">
                <a:schemeClr val="accent1"/>
              </a:gs>
              <a:gs pos="70000">
                <a:schemeClr val="accent2"/>
              </a:gs>
              <a:gs pos="30000">
                <a:schemeClr val="accent4"/>
              </a:gs>
              <a:gs pos="50000">
                <a:schemeClr val="accent3">
                  <a:lumMod val="60000"/>
                  <a:lumOff val="40000"/>
                </a:schemeClr>
              </a:gs>
            </a:gsLst>
            <a:lin ang="7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2057" name="Rectangle 2056">
            <a:extLst>
              <a:ext uri="{FF2B5EF4-FFF2-40B4-BE49-F238E27FC236}">
                <a16:creationId xmlns:a16="http://schemas.microsoft.com/office/drawing/2014/main" id="{9B45BA4C-9B54-4496-821F-9E0985CA9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9" name="Rectangle 2058">
            <a:extLst>
              <a:ext uri="{FF2B5EF4-FFF2-40B4-BE49-F238E27FC236}">
                <a16:creationId xmlns:a16="http://schemas.microsoft.com/office/drawing/2014/main" id="{85E1BB9D-FAFF-4C3E-9E44-13F8FBABCD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gradFill flip="none" rotWithShape="1">
            <a:gsLst>
              <a:gs pos="10000">
                <a:schemeClr val="accent5"/>
              </a:gs>
              <a:gs pos="90000">
                <a:schemeClr val="accent1"/>
              </a:gs>
              <a:gs pos="70000">
                <a:schemeClr val="accent2"/>
              </a:gs>
              <a:gs pos="30000">
                <a:schemeClr val="accent4"/>
              </a:gs>
              <a:gs pos="50000">
                <a:schemeClr val="accent3">
                  <a:lumMod val="60000"/>
                  <a:lumOff val="40000"/>
                </a:schemeClr>
              </a:gs>
            </a:gsLst>
            <a:lin ang="7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061" name="Freeform: Shape 2060">
            <a:extLst>
              <a:ext uri="{FF2B5EF4-FFF2-40B4-BE49-F238E27FC236}">
                <a16:creationId xmlns:a16="http://schemas.microsoft.com/office/drawing/2014/main" id="{A8DDC302-DBEC-4742-B54B-5E9AAFE969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1430001" cy="6858000"/>
          </a:xfrm>
          <a:custGeom>
            <a:avLst/>
            <a:gdLst>
              <a:gd name="connsiteX0" fmla="*/ 0 w 11430001"/>
              <a:gd name="connsiteY0" fmla="*/ 0 h 6858000"/>
              <a:gd name="connsiteX1" fmla="*/ 5330522 w 11430001"/>
              <a:gd name="connsiteY1" fmla="*/ 0 h 6858000"/>
              <a:gd name="connsiteX2" fmla="*/ 5334002 w 11430001"/>
              <a:gd name="connsiteY2" fmla="*/ 0 h 6858000"/>
              <a:gd name="connsiteX3" fmla="*/ 5334002 w 11430001"/>
              <a:gd name="connsiteY3" fmla="*/ 762270 h 6858000"/>
              <a:gd name="connsiteX4" fmla="*/ 11430001 w 11430001"/>
              <a:gd name="connsiteY4" fmla="*/ 762270 h 6858000"/>
              <a:gd name="connsiteX5" fmla="*/ 11430001 w 11430001"/>
              <a:gd name="connsiteY5" fmla="*/ 6094807 h 6858000"/>
              <a:gd name="connsiteX6" fmla="*/ 5330522 w 11430001"/>
              <a:gd name="connsiteY6" fmla="*/ 6094807 h 6858000"/>
              <a:gd name="connsiteX7" fmla="*/ 5330522 w 11430001"/>
              <a:gd name="connsiteY7" fmla="*/ 6858000 h 6858000"/>
              <a:gd name="connsiteX8" fmla="*/ 0 w 11430001"/>
              <a:gd name="connsiteY8" fmla="*/ 6858000 h 6858000"/>
              <a:gd name="connsiteX9" fmla="*/ 0 w 11430001"/>
              <a:gd name="connsiteY9" fmla="*/ 609480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430001" h="6858000">
                <a:moveTo>
                  <a:pt x="0" y="0"/>
                </a:moveTo>
                <a:lnTo>
                  <a:pt x="5330522" y="0"/>
                </a:lnTo>
                <a:lnTo>
                  <a:pt x="5334002" y="0"/>
                </a:lnTo>
                <a:lnTo>
                  <a:pt x="5334002" y="762270"/>
                </a:lnTo>
                <a:lnTo>
                  <a:pt x="11430001" y="762270"/>
                </a:lnTo>
                <a:lnTo>
                  <a:pt x="11430001" y="6094807"/>
                </a:lnTo>
                <a:lnTo>
                  <a:pt x="5330522" y="6094807"/>
                </a:lnTo>
                <a:lnTo>
                  <a:pt x="5330522" y="6858000"/>
                </a:lnTo>
                <a:lnTo>
                  <a:pt x="0" y="6858000"/>
                </a:lnTo>
                <a:lnTo>
                  <a:pt x="0" y="6094807"/>
                </a:lnTo>
                <a:close/>
              </a:path>
            </a:pathLst>
          </a:custGeom>
          <a:ln w="762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DBEF0588-CA20-CF9A-2D99-B598FBF73A4A}"/>
              </a:ext>
            </a:extLst>
          </p:cNvPr>
          <p:cNvSpPr>
            <a:spLocks noGrp="1"/>
          </p:cNvSpPr>
          <p:nvPr>
            <p:ph type="title"/>
          </p:nvPr>
        </p:nvSpPr>
        <p:spPr>
          <a:xfrm>
            <a:off x="6082616" y="1517904"/>
            <a:ext cx="4579288" cy="2796945"/>
          </a:xfrm>
        </p:spPr>
        <p:txBody>
          <a:bodyPr vert="horz" lIns="91440" tIns="45720" rIns="91440" bIns="45720" rtlCol="0" anchor="b">
            <a:normAutofit/>
          </a:bodyPr>
          <a:lstStyle/>
          <a:p>
            <a:r>
              <a:rPr lang="en-US" sz="6000" dirty="0"/>
              <a:t>Project Schematic</a:t>
            </a:r>
          </a:p>
        </p:txBody>
      </p:sp>
      <p:pic>
        <p:nvPicPr>
          <p:cNvPr id="2050" name="Picture 2" descr="Flow diagram - Free business and finance icons">
            <a:extLst>
              <a:ext uri="{FF2B5EF4-FFF2-40B4-BE49-F238E27FC236}">
                <a16:creationId xmlns:a16="http://schemas.microsoft.com/office/drawing/2014/main" id="{1F3B5030-6EAD-1A1E-14D5-D82C97B340E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49" r="4" b="4"/>
          <a:stretch/>
        </p:blipFill>
        <p:spPr bwMode="auto">
          <a:xfrm>
            <a:off x="20" y="758953"/>
            <a:ext cx="5327883" cy="53358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22371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A4602A-D5D6-E4A7-6B55-ACA70967C292}"/>
              </a:ext>
            </a:extLst>
          </p:cNvPr>
          <p:cNvSpPr>
            <a:spLocks noGrp="1"/>
          </p:cNvSpPr>
          <p:nvPr>
            <p:ph type="title"/>
          </p:nvPr>
        </p:nvSpPr>
        <p:spPr>
          <a:xfrm>
            <a:off x="3991355" y="105156"/>
            <a:ext cx="4938635" cy="653796"/>
          </a:xfrm>
        </p:spPr>
        <p:txBody>
          <a:bodyPr>
            <a:noAutofit/>
          </a:bodyPr>
          <a:lstStyle/>
          <a:p>
            <a:r>
              <a:rPr lang="en-US" dirty="0"/>
              <a:t>SCHEMATIC FLOW</a:t>
            </a:r>
          </a:p>
        </p:txBody>
      </p:sp>
      <p:pic>
        <p:nvPicPr>
          <p:cNvPr id="4" name="Picture 3" descr="A diagram of a company&#10;&#10;Description automatically generated">
            <a:extLst>
              <a:ext uri="{FF2B5EF4-FFF2-40B4-BE49-F238E27FC236}">
                <a16:creationId xmlns:a16="http://schemas.microsoft.com/office/drawing/2014/main" id="{4E0CB340-B1A1-5C6F-4EB9-1328090982D1}"/>
              </a:ext>
            </a:extLst>
          </p:cNvPr>
          <p:cNvPicPr>
            <a:picLocks noChangeAspect="1"/>
          </p:cNvPicPr>
          <p:nvPr/>
        </p:nvPicPr>
        <p:blipFill>
          <a:blip r:embed="rId2"/>
          <a:stretch>
            <a:fillRect/>
          </a:stretch>
        </p:blipFill>
        <p:spPr>
          <a:xfrm>
            <a:off x="1834195" y="763905"/>
            <a:ext cx="8969640" cy="5964885"/>
          </a:xfrm>
          <a:prstGeom prst="rect">
            <a:avLst/>
          </a:prstGeom>
        </p:spPr>
      </p:pic>
    </p:spTree>
    <p:extLst>
      <p:ext uri="{BB962C8B-B14F-4D97-AF65-F5344CB8AC3E}">
        <p14:creationId xmlns:p14="http://schemas.microsoft.com/office/powerpoint/2010/main" val="923856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51" name="Freeform: Shape 6150">
            <a:extLst>
              <a:ext uri="{FF2B5EF4-FFF2-40B4-BE49-F238E27FC236}">
                <a16:creationId xmlns:a16="http://schemas.microsoft.com/office/drawing/2014/main" id="{49306479-8C4D-4E4A-A330-DFC80A8A01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105524"/>
          </a:xfrm>
          <a:custGeom>
            <a:avLst/>
            <a:gdLst>
              <a:gd name="connsiteX0" fmla="*/ 0 w 12192000"/>
              <a:gd name="connsiteY0" fmla="*/ 0 h 6105524"/>
              <a:gd name="connsiteX1" fmla="*/ 12192000 w 12192000"/>
              <a:gd name="connsiteY1" fmla="*/ 0 h 6105524"/>
              <a:gd name="connsiteX2" fmla="*/ 12192000 w 12192000"/>
              <a:gd name="connsiteY2" fmla="*/ 6105524 h 6105524"/>
              <a:gd name="connsiteX3" fmla="*/ 11435080 w 12192000"/>
              <a:gd name="connsiteY3" fmla="*/ 6105524 h 6105524"/>
              <a:gd name="connsiteX4" fmla="*/ 11435080 w 12192000"/>
              <a:gd name="connsiteY4" fmla="*/ 771523 h 6105524"/>
              <a:gd name="connsiteX5" fmla="*/ 767080 w 12192000"/>
              <a:gd name="connsiteY5" fmla="*/ 771523 h 6105524"/>
              <a:gd name="connsiteX6" fmla="*/ 767080 w 12192000"/>
              <a:gd name="connsiteY6" fmla="*/ 6105524 h 6105524"/>
              <a:gd name="connsiteX7" fmla="*/ 0 w 12192000"/>
              <a:gd name="connsiteY7" fmla="*/ 6105524 h 6105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105524">
                <a:moveTo>
                  <a:pt x="0" y="0"/>
                </a:moveTo>
                <a:lnTo>
                  <a:pt x="12192000" y="0"/>
                </a:lnTo>
                <a:lnTo>
                  <a:pt x="12192000" y="6105524"/>
                </a:lnTo>
                <a:lnTo>
                  <a:pt x="11435080" y="6105524"/>
                </a:lnTo>
                <a:lnTo>
                  <a:pt x="11435080" y="771523"/>
                </a:lnTo>
                <a:lnTo>
                  <a:pt x="767080" y="771523"/>
                </a:lnTo>
                <a:lnTo>
                  <a:pt x="767080" y="6105524"/>
                </a:lnTo>
                <a:lnTo>
                  <a:pt x="0" y="6105524"/>
                </a:lnTo>
                <a:close/>
              </a:path>
            </a:pathLst>
          </a:custGeom>
          <a:gradFill flip="none" rotWithShape="1">
            <a:gsLst>
              <a:gs pos="10000">
                <a:schemeClr val="accent5"/>
              </a:gs>
              <a:gs pos="90000">
                <a:schemeClr val="accent1"/>
              </a:gs>
              <a:gs pos="70000">
                <a:schemeClr val="accent2"/>
              </a:gs>
              <a:gs pos="30000">
                <a:schemeClr val="accent4"/>
              </a:gs>
              <a:gs pos="50000">
                <a:schemeClr val="accent3">
                  <a:lumMod val="60000"/>
                  <a:lumOff val="40000"/>
                </a:schemeClr>
              </a:gs>
            </a:gsLst>
            <a:lin ang="7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6153" name="Rectangle 6152">
            <a:extLst>
              <a:ext uri="{FF2B5EF4-FFF2-40B4-BE49-F238E27FC236}">
                <a16:creationId xmlns:a16="http://schemas.microsoft.com/office/drawing/2014/main" id="{9B45BA4C-9B54-4496-821F-9E0985CA9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55" name="Rectangle 6154">
            <a:extLst>
              <a:ext uri="{FF2B5EF4-FFF2-40B4-BE49-F238E27FC236}">
                <a16:creationId xmlns:a16="http://schemas.microsoft.com/office/drawing/2014/main" id="{85E1BB9D-FAFF-4C3E-9E44-13F8FBABCD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gradFill flip="none" rotWithShape="1">
            <a:gsLst>
              <a:gs pos="10000">
                <a:schemeClr val="accent5"/>
              </a:gs>
              <a:gs pos="90000">
                <a:schemeClr val="accent1"/>
              </a:gs>
              <a:gs pos="70000">
                <a:schemeClr val="accent2"/>
              </a:gs>
              <a:gs pos="30000">
                <a:schemeClr val="accent4"/>
              </a:gs>
              <a:gs pos="50000">
                <a:schemeClr val="accent3">
                  <a:lumMod val="60000"/>
                  <a:lumOff val="40000"/>
                </a:schemeClr>
              </a:gs>
            </a:gsLst>
            <a:lin ang="7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6157" name="Freeform: Shape 6156">
            <a:extLst>
              <a:ext uri="{FF2B5EF4-FFF2-40B4-BE49-F238E27FC236}">
                <a16:creationId xmlns:a16="http://schemas.microsoft.com/office/drawing/2014/main" id="{A8DDC302-DBEC-4742-B54B-5E9AAFE969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1430001" cy="6858000"/>
          </a:xfrm>
          <a:custGeom>
            <a:avLst/>
            <a:gdLst>
              <a:gd name="connsiteX0" fmla="*/ 0 w 11430001"/>
              <a:gd name="connsiteY0" fmla="*/ 0 h 6858000"/>
              <a:gd name="connsiteX1" fmla="*/ 5330522 w 11430001"/>
              <a:gd name="connsiteY1" fmla="*/ 0 h 6858000"/>
              <a:gd name="connsiteX2" fmla="*/ 5334002 w 11430001"/>
              <a:gd name="connsiteY2" fmla="*/ 0 h 6858000"/>
              <a:gd name="connsiteX3" fmla="*/ 5334002 w 11430001"/>
              <a:gd name="connsiteY3" fmla="*/ 762270 h 6858000"/>
              <a:gd name="connsiteX4" fmla="*/ 11430001 w 11430001"/>
              <a:gd name="connsiteY4" fmla="*/ 762270 h 6858000"/>
              <a:gd name="connsiteX5" fmla="*/ 11430001 w 11430001"/>
              <a:gd name="connsiteY5" fmla="*/ 6094807 h 6858000"/>
              <a:gd name="connsiteX6" fmla="*/ 5330522 w 11430001"/>
              <a:gd name="connsiteY6" fmla="*/ 6094807 h 6858000"/>
              <a:gd name="connsiteX7" fmla="*/ 5330522 w 11430001"/>
              <a:gd name="connsiteY7" fmla="*/ 6858000 h 6858000"/>
              <a:gd name="connsiteX8" fmla="*/ 0 w 11430001"/>
              <a:gd name="connsiteY8" fmla="*/ 6858000 h 6858000"/>
              <a:gd name="connsiteX9" fmla="*/ 0 w 11430001"/>
              <a:gd name="connsiteY9" fmla="*/ 609480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430001" h="6858000">
                <a:moveTo>
                  <a:pt x="0" y="0"/>
                </a:moveTo>
                <a:lnTo>
                  <a:pt x="5330522" y="0"/>
                </a:lnTo>
                <a:lnTo>
                  <a:pt x="5334002" y="0"/>
                </a:lnTo>
                <a:lnTo>
                  <a:pt x="5334002" y="762270"/>
                </a:lnTo>
                <a:lnTo>
                  <a:pt x="11430001" y="762270"/>
                </a:lnTo>
                <a:lnTo>
                  <a:pt x="11430001" y="6094807"/>
                </a:lnTo>
                <a:lnTo>
                  <a:pt x="5330522" y="6094807"/>
                </a:lnTo>
                <a:lnTo>
                  <a:pt x="5330522" y="6858000"/>
                </a:lnTo>
                <a:lnTo>
                  <a:pt x="0" y="6858000"/>
                </a:lnTo>
                <a:lnTo>
                  <a:pt x="0" y="6094807"/>
                </a:lnTo>
                <a:close/>
              </a:path>
            </a:pathLst>
          </a:custGeom>
          <a:ln w="762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DBEF0588-CA20-CF9A-2D99-B598FBF73A4A}"/>
              </a:ext>
            </a:extLst>
          </p:cNvPr>
          <p:cNvSpPr>
            <a:spLocks noGrp="1"/>
          </p:cNvSpPr>
          <p:nvPr>
            <p:ph type="title"/>
          </p:nvPr>
        </p:nvSpPr>
        <p:spPr>
          <a:xfrm>
            <a:off x="6082616" y="1517904"/>
            <a:ext cx="4579288" cy="2796945"/>
          </a:xfrm>
        </p:spPr>
        <p:txBody>
          <a:bodyPr vert="horz" lIns="91440" tIns="45720" rIns="91440" bIns="45720" rtlCol="0" anchor="b">
            <a:normAutofit/>
          </a:bodyPr>
          <a:lstStyle/>
          <a:p>
            <a:r>
              <a:rPr lang="en-US" sz="6000" dirty="0"/>
              <a:t>General Data Fitness</a:t>
            </a:r>
          </a:p>
        </p:txBody>
      </p:sp>
      <p:pic>
        <p:nvPicPr>
          <p:cNvPr id="6146" name="Picture 2" descr="Comparative data, customer engagement chart, profile rating, profile score,  web visitor icon - Download on Iconfinder">
            <a:extLst>
              <a:ext uri="{FF2B5EF4-FFF2-40B4-BE49-F238E27FC236}">
                <a16:creationId xmlns:a16="http://schemas.microsoft.com/office/drawing/2014/main" id="{42A35D60-742E-259F-3E8E-03DEE1C4883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49" r="4" b="4"/>
          <a:stretch/>
        </p:blipFill>
        <p:spPr bwMode="auto">
          <a:xfrm>
            <a:off x="20" y="758953"/>
            <a:ext cx="5327883" cy="53358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60670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84136905-015B-4510-B514-027CBA846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C446852-A133-09A4-DD80-94BFA19D160A}"/>
              </a:ext>
            </a:extLst>
          </p:cNvPr>
          <p:cNvSpPr>
            <a:spLocks noGrp="1"/>
          </p:cNvSpPr>
          <p:nvPr>
            <p:ph type="title"/>
          </p:nvPr>
        </p:nvSpPr>
        <p:spPr>
          <a:xfrm>
            <a:off x="1580321" y="189121"/>
            <a:ext cx="4545744" cy="1345115"/>
          </a:xfrm>
        </p:spPr>
        <p:txBody>
          <a:bodyPr vert="horz" lIns="91440" tIns="45720" rIns="91440" bIns="45720" rtlCol="0" anchor="t">
            <a:normAutofit/>
          </a:bodyPr>
          <a:lstStyle/>
          <a:p>
            <a:pPr algn="ctr"/>
            <a:r>
              <a:rPr lang="en-US" kern="1200" spc="-50" baseline="0" dirty="0">
                <a:solidFill>
                  <a:schemeClr val="tx1"/>
                </a:solidFill>
                <a:latin typeface="+mj-lt"/>
                <a:ea typeface="+mj-ea"/>
                <a:cs typeface="+mj-cs"/>
              </a:rPr>
              <a:t>DATA QUALITY METRICS</a:t>
            </a:r>
          </a:p>
        </p:txBody>
      </p:sp>
      <p:sp>
        <p:nvSpPr>
          <p:cNvPr id="5" name="TextBox 4">
            <a:extLst>
              <a:ext uri="{FF2B5EF4-FFF2-40B4-BE49-F238E27FC236}">
                <a16:creationId xmlns:a16="http://schemas.microsoft.com/office/drawing/2014/main" id="{2BF78694-7369-9802-76A8-7A612E690B2D}"/>
              </a:ext>
            </a:extLst>
          </p:cNvPr>
          <p:cNvSpPr txBox="1"/>
          <p:nvPr/>
        </p:nvSpPr>
        <p:spPr>
          <a:xfrm>
            <a:off x="7792277" y="556591"/>
            <a:ext cx="4184374" cy="5675243"/>
          </a:xfrm>
          <a:prstGeom prst="rect">
            <a:avLst/>
          </a:prstGeom>
        </p:spPr>
        <p:txBody>
          <a:bodyPr vert="horz" lIns="91440" tIns="45720" rIns="91440" bIns="45720" rtlCol="0">
            <a:normAutofit fontScale="92500" lnSpcReduction="10000"/>
          </a:bodyPr>
          <a:lstStyle/>
          <a:p>
            <a:pPr marL="285750" indent="-285750">
              <a:lnSpc>
                <a:spcPct val="95000"/>
              </a:lnSpc>
              <a:spcAft>
                <a:spcPts val="600"/>
              </a:spcAft>
              <a:buFont typeface="Arial" panose="020B0604020202020204" pitchFamily="34" charset="0"/>
              <a:buChar char="•"/>
            </a:pPr>
            <a:r>
              <a:rPr lang="en-US" sz="1600" b="1" dirty="0">
                <a:effectLst/>
              </a:rPr>
              <a:t>Data Completeness - Missing Values:</a:t>
            </a:r>
            <a:endParaRPr lang="en-US" sz="1600" dirty="0">
              <a:effectLst/>
            </a:endParaRPr>
          </a:p>
          <a:p>
            <a:pPr>
              <a:lnSpc>
                <a:spcPct val="95000"/>
              </a:lnSpc>
              <a:spcAft>
                <a:spcPts val="600"/>
              </a:spcAft>
            </a:pPr>
            <a:r>
              <a:rPr lang="en-US" sz="1600" dirty="0">
                <a:effectLst/>
              </a:rPr>
              <a:t>= (Count Of Missing Values) x 100 /  Total Length Of Dataset</a:t>
            </a:r>
          </a:p>
          <a:p>
            <a:pPr>
              <a:lnSpc>
                <a:spcPct val="95000"/>
              </a:lnSpc>
              <a:spcAft>
                <a:spcPts val="600"/>
              </a:spcAft>
            </a:pPr>
            <a:r>
              <a:rPr lang="en-US" sz="1600" dirty="0"/>
              <a:t>= </a:t>
            </a:r>
            <a:r>
              <a:rPr lang="en-US" sz="1600" dirty="0">
                <a:effectLst/>
              </a:rPr>
              <a:t>100 − Mean of Missing Percentage</a:t>
            </a:r>
          </a:p>
          <a:p>
            <a:pPr>
              <a:lnSpc>
                <a:spcPct val="95000"/>
              </a:lnSpc>
              <a:spcAft>
                <a:spcPts val="600"/>
              </a:spcAft>
            </a:pPr>
            <a:endParaRPr lang="en-US" sz="1600" dirty="0">
              <a:effectLst/>
            </a:endParaRPr>
          </a:p>
          <a:p>
            <a:pPr marL="285750" indent="-285750">
              <a:lnSpc>
                <a:spcPct val="95000"/>
              </a:lnSpc>
              <a:spcAft>
                <a:spcPts val="600"/>
              </a:spcAft>
              <a:buFont typeface="Arial" panose="020B0604020202020204" pitchFamily="34" charset="0"/>
              <a:buChar char="•"/>
            </a:pPr>
            <a:r>
              <a:rPr lang="en-US" sz="1600" b="1" dirty="0">
                <a:effectLst/>
              </a:rPr>
              <a:t>Data Consistency - Duplicate Records:</a:t>
            </a:r>
            <a:endParaRPr lang="en-US" sz="1600" dirty="0">
              <a:effectLst/>
            </a:endParaRPr>
          </a:p>
          <a:p>
            <a:pPr>
              <a:lnSpc>
                <a:spcPct val="95000"/>
              </a:lnSpc>
              <a:spcAft>
                <a:spcPts val="600"/>
              </a:spcAft>
            </a:pPr>
            <a:r>
              <a:rPr lang="en-US" sz="1600" dirty="0">
                <a:effectLst/>
              </a:rPr>
              <a:t>= (Count of Duplicate Records) × 100 / Total Length of Dataset </a:t>
            </a:r>
          </a:p>
          <a:p>
            <a:pPr>
              <a:lnSpc>
                <a:spcPct val="95000"/>
              </a:lnSpc>
              <a:spcAft>
                <a:spcPts val="600"/>
              </a:spcAft>
            </a:pPr>
            <a:r>
              <a:rPr lang="en-US" sz="1600" dirty="0">
                <a:effectLst/>
              </a:rPr>
              <a:t>= 100 − Duplicate Percentage</a:t>
            </a:r>
          </a:p>
          <a:p>
            <a:pPr>
              <a:lnSpc>
                <a:spcPct val="95000"/>
              </a:lnSpc>
              <a:spcAft>
                <a:spcPts val="600"/>
              </a:spcAft>
            </a:pPr>
            <a:endParaRPr lang="en-US" sz="1600" dirty="0">
              <a:effectLst/>
            </a:endParaRPr>
          </a:p>
          <a:p>
            <a:pPr marL="285750" indent="-285750">
              <a:lnSpc>
                <a:spcPct val="95000"/>
              </a:lnSpc>
              <a:spcAft>
                <a:spcPts val="600"/>
              </a:spcAft>
              <a:buFont typeface="Arial" panose="020B0604020202020204" pitchFamily="34" charset="0"/>
              <a:buChar char="•"/>
            </a:pPr>
            <a:r>
              <a:rPr lang="en-US" sz="1600" b="1" dirty="0">
                <a:effectLst/>
              </a:rPr>
              <a:t>Outlier Detection:</a:t>
            </a:r>
            <a:endParaRPr lang="en-US" sz="1600" dirty="0">
              <a:effectLst/>
            </a:endParaRPr>
          </a:p>
          <a:p>
            <a:pPr>
              <a:lnSpc>
                <a:spcPct val="95000"/>
              </a:lnSpc>
              <a:spcAft>
                <a:spcPts val="600"/>
              </a:spcAft>
            </a:pPr>
            <a:r>
              <a:rPr lang="en-US" sz="1600" dirty="0">
                <a:effectLst/>
              </a:rPr>
              <a:t>Applied </a:t>
            </a:r>
            <a:r>
              <a:rPr lang="en-US" sz="1600" b="1" dirty="0">
                <a:effectLst/>
              </a:rPr>
              <a:t>Interquartile Range (IQR)</a:t>
            </a:r>
            <a:r>
              <a:rPr lang="en-US" sz="1600" dirty="0">
                <a:effectLst/>
              </a:rPr>
              <a:t> to identify outliers in numeric columns.</a:t>
            </a:r>
          </a:p>
          <a:p>
            <a:pPr marL="285750" indent="-285750">
              <a:lnSpc>
                <a:spcPct val="95000"/>
              </a:lnSpc>
              <a:spcAft>
                <a:spcPts val="600"/>
              </a:spcAft>
              <a:buFont typeface="Arial" panose="020B0604020202020204" pitchFamily="34" charset="0"/>
              <a:buChar char="•"/>
            </a:pPr>
            <a:endParaRPr lang="en-US" sz="1600" dirty="0">
              <a:effectLst/>
            </a:endParaRPr>
          </a:p>
          <a:p>
            <a:pPr marL="285750" indent="-285750">
              <a:lnSpc>
                <a:spcPct val="95000"/>
              </a:lnSpc>
              <a:spcAft>
                <a:spcPts val="600"/>
              </a:spcAft>
              <a:buFont typeface="Arial" panose="020B0604020202020204" pitchFamily="34" charset="0"/>
              <a:buChar char="•"/>
            </a:pPr>
            <a:r>
              <a:rPr lang="en-US" sz="1600" b="1" dirty="0">
                <a:effectLst/>
              </a:rPr>
              <a:t>Summary of Statistics :</a:t>
            </a:r>
            <a:endParaRPr lang="en-US" sz="1600" dirty="0">
              <a:effectLst/>
            </a:endParaRPr>
          </a:p>
          <a:p>
            <a:pPr>
              <a:lnSpc>
                <a:spcPct val="95000"/>
              </a:lnSpc>
              <a:spcAft>
                <a:spcPts val="600"/>
              </a:spcAft>
            </a:pPr>
            <a:r>
              <a:rPr lang="en-US" sz="1600" dirty="0">
                <a:effectLst/>
              </a:rPr>
              <a:t>Range, and Standardized quality scores, a holistic and quantifiable data quality evaluation.</a:t>
            </a:r>
          </a:p>
          <a:p>
            <a:pPr>
              <a:lnSpc>
                <a:spcPct val="95000"/>
              </a:lnSpc>
              <a:spcAft>
                <a:spcPts val="600"/>
              </a:spcAft>
            </a:pPr>
            <a:endParaRPr lang="en-US" sz="1600" dirty="0">
              <a:effectLst/>
            </a:endParaRPr>
          </a:p>
          <a:p>
            <a:pPr marL="285750" indent="-285750">
              <a:lnSpc>
                <a:spcPct val="95000"/>
              </a:lnSpc>
              <a:spcAft>
                <a:spcPts val="600"/>
              </a:spcAft>
              <a:buFont typeface="Arial" panose="020B0604020202020204" pitchFamily="34" charset="0"/>
              <a:buChar char="•"/>
            </a:pPr>
            <a:r>
              <a:rPr lang="en-US" sz="1600" b="1" dirty="0">
                <a:effectLst/>
              </a:rPr>
              <a:t>Categorical Cardinality :</a:t>
            </a:r>
            <a:endParaRPr lang="en-US" sz="1600" dirty="0">
              <a:effectLst/>
            </a:endParaRPr>
          </a:p>
          <a:p>
            <a:pPr>
              <a:lnSpc>
                <a:spcPct val="95000"/>
              </a:lnSpc>
              <a:spcAft>
                <a:spcPts val="600"/>
              </a:spcAft>
            </a:pPr>
            <a:r>
              <a:rPr lang="en-US" sz="1600" dirty="0">
                <a:effectLst/>
              </a:rPr>
              <a:t>= Minimum Score + (Count of Unique Values) × (Maximum Score − Minimum Score)</a:t>
            </a:r>
          </a:p>
        </p:txBody>
      </p:sp>
      <p:pic>
        <p:nvPicPr>
          <p:cNvPr id="4" name="Picture 3" descr="A graph of different colored bars&#10;&#10;Description automatically generated">
            <a:extLst>
              <a:ext uri="{FF2B5EF4-FFF2-40B4-BE49-F238E27FC236}">
                <a16:creationId xmlns:a16="http://schemas.microsoft.com/office/drawing/2014/main" id="{E584021E-2B46-B9E0-063E-3618B5DE0F7A}"/>
              </a:ext>
            </a:extLst>
          </p:cNvPr>
          <p:cNvPicPr>
            <a:picLocks noChangeAspect="1"/>
          </p:cNvPicPr>
          <p:nvPr/>
        </p:nvPicPr>
        <p:blipFill>
          <a:blip r:embed="rId2"/>
          <a:stretch>
            <a:fillRect/>
          </a:stretch>
        </p:blipFill>
        <p:spPr>
          <a:xfrm>
            <a:off x="188844" y="1639958"/>
            <a:ext cx="7606174" cy="4084982"/>
          </a:xfrm>
          <a:prstGeom prst="rect">
            <a:avLst/>
          </a:prstGeom>
        </p:spPr>
      </p:pic>
    </p:spTree>
    <p:extLst>
      <p:ext uri="{BB962C8B-B14F-4D97-AF65-F5344CB8AC3E}">
        <p14:creationId xmlns:p14="http://schemas.microsoft.com/office/powerpoint/2010/main" val="38165915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61" name="Rectangle 5160">
            <a:extLst>
              <a:ext uri="{FF2B5EF4-FFF2-40B4-BE49-F238E27FC236}">
                <a16:creationId xmlns:a16="http://schemas.microsoft.com/office/drawing/2014/main" id="{9B45BA4C-9B54-4496-821F-9E0985CA9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63" name="Rectangle 5162">
            <a:extLst>
              <a:ext uri="{FF2B5EF4-FFF2-40B4-BE49-F238E27FC236}">
                <a16:creationId xmlns:a16="http://schemas.microsoft.com/office/drawing/2014/main" id="{85E1BB9D-FAFF-4C3E-9E44-13F8FBABCD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gradFill flip="none" rotWithShape="1">
            <a:gsLst>
              <a:gs pos="10000">
                <a:schemeClr val="accent5"/>
              </a:gs>
              <a:gs pos="90000">
                <a:schemeClr val="accent1"/>
              </a:gs>
              <a:gs pos="70000">
                <a:schemeClr val="accent2"/>
              </a:gs>
              <a:gs pos="30000">
                <a:schemeClr val="accent4"/>
              </a:gs>
              <a:gs pos="50000">
                <a:schemeClr val="accent3">
                  <a:lumMod val="60000"/>
                  <a:lumOff val="40000"/>
                </a:schemeClr>
              </a:gs>
            </a:gsLst>
            <a:lin ang="7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165" name="Freeform: Shape 5164">
            <a:extLst>
              <a:ext uri="{FF2B5EF4-FFF2-40B4-BE49-F238E27FC236}">
                <a16:creationId xmlns:a16="http://schemas.microsoft.com/office/drawing/2014/main" id="{A8DDC302-DBEC-4742-B54B-5E9AAFE969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1430001" cy="6858000"/>
          </a:xfrm>
          <a:custGeom>
            <a:avLst/>
            <a:gdLst>
              <a:gd name="connsiteX0" fmla="*/ 0 w 11430001"/>
              <a:gd name="connsiteY0" fmla="*/ 0 h 6858000"/>
              <a:gd name="connsiteX1" fmla="*/ 5330522 w 11430001"/>
              <a:gd name="connsiteY1" fmla="*/ 0 h 6858000"/>
              <a:gd name="connsiteX2" fmla="*/ 5334002 w 11430001"/>
              <a:gd name="connsiteY2" fmla="*/ 0 h 6858000"/>
              <a:gd name="connsiteX3" fmla="*/ 5334002 w 11430001"/>
              <a:gd name="connsiteY3" fmla="*/ 762270 h 6858000"/>
              <a:gd name="connsiteX4" fmla="*/ 11430001 w 11430001"/>
              <a:gd name="connsiteY4" fmla="*/ 762270 h 6858000"/>
              <a:gd name="connsiteX5" fmla="*/ 11430001 w 11430001"/>
              <a:gd name="connsiteY5" fmla="*/ 6094807 h 6858000"/>
              <a:gd name="connsiteX6" fmla="*/ 5330522 w 11430001"/>
              <a:gd name="connsiteY6" fmla="*/ 6094807 h 6858000"/>
              <a:gd name="connsiteX7" fmla="*/ 5330522 w 11430001"/>
              <a:gd name="connsiteY7" fmla="*/ 6858000 h 6858000"/>
              <a:gd name="connsiteX8" fmla="*/ 0 w 11430001"/>
              <a:gd name="connsiteY8" fmla="*/ 6858000 h 6858000"/>
              <a:gd name="connsiteX9" fmla="*/ 0 w 11430001"/>
              <a:gd name="connsiteY9" fmla="*/ 609480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430001" h="6858000">
                <a:moveTo>
                  <a:pt x="0" y="0"/>
                </a:moveTo>
                <a:lnTo>
                  <a:pt x="5330522" y="0"/>
                </a:lnTo>
                <a:lnTo>
                  <a:pt x="5334002" y="0"/>
                </a:lnTo>
                <a:lnTo>
                  <a:pt x="5334002" y="762270"/>
                </a:lnTo>
                <a:lnTo>
                  <a:pt x="11430001" y="762270"/>
                </a:lnTo>
                <a:lnTo>
                  <a:pt x="11430001" y="6094807"/>
                </a:lnTo>
                <a:lnTo>
                  <a:pt x="5330522" y="6094807"/>
                </a:lnTo>
                <a:lnTo>
                  <a:pt x="5330522" y="6858000"/>
                </a:lnTo>
                <a:lnTo>
                  <a:pt x="0" y="6858000"/>
                </a:lnTo>
                <a:lnTo>
                  <a:pt x="0" y="6094807"/>
                </a:lnTo>
                <a:close/>
              </a:path>
            </a:pathLst>
          </a:custGeom>
          <a:ln w="762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4F17E175-CDD5-82AF-6CD9-8FBDE0E43196}"/>
              </a:ext>
            </a:extLst>
          </p:cNvPr>
          <p:cNvSpPr>
            <a:spLocks noGrp="1"/>
          </p:cNvSpPr>
          <p:nvPr>
            <p:ph type="ctrTitle"/>
          </p:nvPr>
        </p:nvSpPr>
        <p:spPr>
          <a:xfrm>
            <a:off x="6082616" y="1517904"/>
            <a:ext cx="4579288" cy="2796945"/>
          </a:xfrm>
        </p:spPr>
        <p:txBody>
          <a:bodyPr>
            <a:normAutofit fontScale="90000"/>
          </a:bodyPr>
          <a:lstStyle/>
          <a:p>
            <a:pPr algn="l"/>
            <a:r>
              <a:rPr lang="en-US" sz="4700" dirty="0"/>
              <a:t>Domain Specific </a:t>
            </a:r>
            <a:br>
              <a:rPr lang="en-US" sz="4700" dirty="0"/>
            </a:br>
            <a:r>
              <a:rPr lang="en-US" sz="4700" dirty="0"/>
              <a:t>Fitness Evaluation</a:t>
            </a:r>
            <a:br>
              <a:rPr lang="en-US" sz="4700" dirty="0"/>
            </a:br>
            <a:r>
              <a:rPr lang="en-US" sz="4700" dirty="0"/>
              <a:t>(Relevance)</a:t>
            </a:r>
          </a:p>
        </p:txBody>
      </p:sp>
      <p:pic>
        <p:nvPicPr>
          <p:cNvPr id="3" name="Picture 4" descr="Problem domain objects: Individual data samples - Python Video Tutorial |  LinkedIn Learning, formerly Lynda.com">
            <a:extLst>
              <a:ext uri="{FF2B5EF4-FFF2-40B4-BE49-F238E27FC236}">
                <a16:creationId xmlns:a16="http://schemas.microsoft.com/office/drawing/2014/main" id="{97B90678-1EF1-C24F-7AC2-F7F69F87530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tretch/>
        </p:blipFill>
        <p:spPr bwMode="auto">
          <a:xfrm>
            <a:off x="87307" y="1994292"/>
            <a:ext cx="5467186" cy="30752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6721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84136905-015B-4510-B514-027CBA846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6CD0F97-2E5B-4E84-8544-EB24DED104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099048"/>
          </a:xfrm>
          <a:prstGeom prst="rect">
            <a:avLst/>
          </a:prstGeom>
          <a:gradFill flip="none" rotWithShape="1">
            <a:gsLst>
              <a:gs pos="10000">
                <a:schemeClr val="accent5"/>
              </a:gs>
              <a:gs pos="90000">
                <a:schemeClr val="accent1"/>
              </a:gs>
              <a:gs pos="70000">
                <a:schemeClr val="accent2"/>
              </a:gs>
              <a:gs pos="30000">
                <a:schemeClr val="accent4"/>
              </a:gs>
              <a:gs pos="50000">
                <a:schemeClr val="accent3">
                  <a:lumMod val="60000"/>
                  <a:lumOff val="40000"/>
                </a:schemeClr>
              </a:gs>
            </a:gsLst>
            <a:lin ang="7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7" name="Freeform: Shape 16">
            <a:extLst>
              <a:ext uri="{FF2B5EF4-FFF2-40B4-BE49-F238E27FC236}">
                <a16:creationId xmlns:a16="http://schemas.microsoft.com/office/drawing/2014/main" id="{EF37EE88-E359-4E69-A072-9959A84E11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430001" cy="6168789"/>
          </a:xfrm>
          <a:custGeom>
            <a:avLst/>
            <a:gdLst>
              <a:gd name="connsiteX0" fmla="*/ 0 w 11430001"/>
              <a:gd name="connsiteY0" fmla="*/ 0 h 6168789"/>
              <a:gd name="connsiteX1" fmla="*/ 5334002 w 11430001"/>
              <a:gd name="connsiteY1" fmla="*/ 0 h 6168789"/>
              <a:gd name="connsiteX2" fmla="*/ 5334002 w 11430001"/>
              <a:gd name="connsiteY2" fmla="*/ 771523 h 6168789"/>
              <a:gd name="connsiteX3" fmla="*/ 11430001 w 11430001"/>
              <a:gd name="connsiteY3" fmla="*/ 771523 h 6168789"/>
              <a:gd name="connsiteX4" fmla="*/ 11430001 w 11430001"/>
              <a:gd name="connsiteY4" fmla="*/ 6168789 h 6168789"/>
              <a:gd name="connsiteX5" fmla="*/ 0 w 11430001"/>
              <a:gd name="connsiteY5" fmla="*/ 6168789 h 6168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30001" h="6168789">
                <a:moveTo>
                  <a:pt x="0" y="0"/>
                </a:moveTo>
                <a:lnTo>
                  <a:pt x="5334002" y="0"/>
                </a:lnTo>
                <a:lnTo>
                  <a:pt x="5334002" y="771523"/>
                </a:lnTo>
                <a:lnTo>
                  <a:pt x="11430001" y="771523"/>
                </a:lnTo>
                <a:lnTo>
                  <a:pt x="11430001" y="6168789"/>
                </a:lnTo>
                <a:lnTo>
                  <a:pt x="0" y="6168789"/>
                </a:lnTo>
                <a:close/>
              </a:path>
            </a:pathLst>
          </a:custGeom>
          <a:ln w="762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66EF22CE-5353-0E0F-4D73-069088E0C1C1}"/>
              </a:ext>
            </a:extLst>
          </p:cNvPr>
          <p:cNvSpPr>
            <a:spLocks noGrp="1"/>
          </p:cNvSpPr>
          <p:nvPr>
            <p:ph type="title"/>
          </p:nvPr>
        </p:nvSpPr>
        <p:spPr>
          <a:xfrm>
            <a:off x="6987208" y="1517649"/>
            <a:ext cx="3674441" cy="3064289"/>
          </a:xfrm>
        </p:spPr>
        <p:txBody>
          <a:bodyPr vert="horz" lIns="91440" tIns="45720" rIns="91440" bIns="45720" rtlCol="0" anchor="t">
            <a:normAutofit/>
          </a:bodyPr>
          <a:lstStyle/>
          <a:p>
            <a:r>
              <a:rPr lang="en-US" sz="3200" kern="1200" spc="-50" baseline="0" dirty="0">
                <a:solidFill>
                  <a:schemeClr val="tx1"/>
                </a:solidFill>
                <a:latin typeface="+mj-lt"/>
                <a:ea typeface="+mj-ea"/>
                <a:cs typeface="+mj-cs"/>
              </a:rPr>
              <a:t>Domain Specific Features Schematic Flow</a:t>
            </a:r>
          </a:p>
        </p:txBody>
      </p:sp>
      <p:pic>
        <p:nvPicPr>
          <p:cNvPr id="8" name="Content Placeholder 7" descr="A diagram of a computer language&#10;&#10;Description automatically generated with medium confidence">
            <a:extLst>
              <a:ext uri="{FF2B5EF4-FFF2-40B4-BE49-F238E27FC236}">
                <a16:creationId xmlns:a16="http://schemas.microsoft.com/office/drawing/2014/main" id="{8CB3C40F-A08A-C1B3-74C0-1AC1ABF6AF6A}"/>
              </a:ext>
            </a:extLst>
          </p:cNvPr>
          <p:cNvPicPr>
            <a:picLocks noGrp="1" noChangeAspect="1"/>
          </p:cNvPicPr>
          <p:nvPr>
            <p:ph idx="1"/>
          </p:nvPr>
        </p:nvPicPr>
        <p:blipFill>
          <a:blip r:embed="rId2"/>
          <a:stretch>
            <a:fillRect/>
          </a:stretch>
        </p:blipFill>
        <p:spPr>
          <a:xfrm>
            <a:off x="472006" y="833098"/>
            <a:ext cx="6018248" cy="5657153"/>
          </a:xfrm>
          <a:prstGeom prst="rect">
            <a:avLst/>
          </a:prstGeom>
        </p:spPr>
      </p:pic>
      <p:sp>
        <p:nvSpPr>
          <p:cNvPr id="5" name="TextBox 4">
            <a:extLst>
              <a:ext uri="{FF2B5EF4-FFF2-40B4-BE49-F238E27FC236}">
                <a16:creationId xmlns:a16="http://schemas.microsoft.com/office/drawing/2014/main" id="{92F587A0-5594-2B15-C422-F5A5BD25E873}"/>
              </a:ext>
            </a:extLst>
          </p:cNvPr>
          <p:cNvSpPr txBox="1"/>
          <p:nvPr/>
        </p:nvSpPr>
        <p:spPr>
          <a:xfrm>
            <a:off x="7007087" y="3130826"/>
            <a:ext cx="3654562" cy="2965174"/>
          </a:xfrm>
          <a:prstGeom prst="rect">
            <a:avLst/>
          </a:prstGeom>
        </p:spPr>
        <p:txBody>
          <a:bodyPr vert="horz" lIns="91440" tIns="45720" rIns="91440" bIns="45720" rtlCol="0">
            <a:normAutofit/>
          </a:bodyPr>
          <a:lstStyle/>
          <a:p>
            <a:pPr>
              <a:lnSpc>
                <a:spcPct val="105000"/>
              </a:lnSpc>
              <a:spcAft>
                <a:spcPts val="600"/>
              </a:spcAft>
            </a:pPr>
            <a:r>
              <a:rPr lang="en-US" dirty="0"/>
              <a:t>Algorithmic Flow for Domain Specific Feature Extraction</a:t>
            </a:r>
          </a:p>
        </p:txBody>
      </p:sp>
    </p:spTree>
    <p:extLst>
      <p:ext uri="{BB962C8B-B14F-4D97-AF65-F5344CB8AC3E}">
        <p14:creationId xmlns:p14="http://schemas.microsoft.com/office/powerpoint/2010/main" val="10664773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Freeform: Shape 15">
            <a:extLst>
              <a:ext uri="{FF2B5EF4-FFF2-40B4-BE49-F238E27FC236}">
                <a16:creationId xmlns:a16="http://schemas.microsoft.com/office/drawing/2014/main" id="{49306479-8C4D-4E4A-A330-DFC80A8A01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105524"/>
          </a:xfrm>
          <a:custGeom>
            <a:avLst/>
            <a:gdLst>
              <a:gd name="connsiteX0" fmla="*/ 0 w 12192000"/>
              <a:gd name="connsiteY0" fmla="*/ 0 h 6105524"/>
              <a:gd name="connsiteX1" fmla="*/ 12192000 w 12192000"/>
              <a:gd name="connsiteY1" fmla="*/ 0 h 6105524"/>
              <a:gd name="connsiteX2" fmla="*/ 12192000 w 12192000"/>
              <a:gd name="connsiteY2" fmla="*/ 6105524 h 6105524"/>
              <a:gd name="connsiteX3" fmla="*/ 11435080 w 12192000"/>
              <a:gd name="connsiteY3" fmla="*/ 6105524 h 6105524"/>
              <a:gd name="connsiteX4" fmla="*/ 11435080 w 12192000"/>
              <a:gd name="connsiteY4" fmla="*/ 771523 h 6105524"/>
              <a:gd name="connsiteX5" fmla="*/ 767080 w 12192000"/>
              <a:gd name="connsiteY5" fmla="*/ 771523 h 6105524"/>
              <a:gd name="connsiteX6" fmla="*/ 767080 w 12192000"/>
              <a:gd name="connsiteY6" fmla="*/ 6105524 h 6105524"/>
              <a:gd name="connsiteX7" fmla="*/ 0 w 12192000"/>
              <a:gd name="connsiteY7" fmla="*/ 6105524 h 6105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105524">
                <a:moveTo>
                  <a:pt x="0" y="0"/>
                </a:moveTo>
                <a:lnTo>
                  <a:pt x="12192000" y="0"/>
                </a:lnTo>
                <a:lnTo>
                  <a:pt x="12192000" y="6105524"/>
                </a:lnTo>
                <a:lnTo>
                  <a:pt x="11435080" y="6105524"/>
                </a:lnTo>
                <a:lnTo>
                  <a:pt x="11435080" y="771523"/>
                </a:lnTo>
                <a:lnTo>
                  <a:pt x="767080" y="771523"/>
                </a:lnTo>
                <a:lnTo>
                  <a:pt x="767080" y="6105524"/>
                </a:lnTo>
                <a:lnTo>
                  <a:pt x="0" y="6105524"/>
                </a:lnTo>
                <a:close/>
              </a:path>
            </a:pathLst>
          </a:custGeom>
          <a:gradFill flip="none" rotWithShape="1">
            <a:gsLst>
              <a:gs pos="10000">
                <a:schemeClr val="accent5"/>
              </a:gs>
              <a:gs pos="90000">
                <a:schemeClr val="accent1"/>
              </a:gs>
              <a:gs pos="70000">
                <a:schemeClr val="accent2"/>
              </a:gs>
              <a:gs pos="30000">
                <a:schemeClr val="accent4"/>
              </a:gs>
              <a:gs pos="50000">
                <a:schemeClr val="accent3">
                  <a:lumMod val="60000"/>
                  <a:lumOff val="40000"/>
                </a:schemeClr>
              </a:gs>
            </a:gsLst>
            <a:lin ang="7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8" name="Rectangle 17">
            <a:extLst>
              <a:ext uri="{FF2B5EF4-FFF2-40B4-BE49-F238E27FC236}">
                <a16:creationId xmlns:a16="http://schemas.microsoft.com/office/drawing/2014/main" id="{ACEDC033-8DAA-4024-87F5-57430053A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D584A691-C497-4066-927B-46560195E1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105524"/>
          </a:xfrm>
          <a:custGeom>
            <a:avLst/>
            <a:gdLst>
              <a:gd name="connsiteX0" fmla="*/ 0 w 12192000"/>
              <a:gd name="connsiteY0" fmla="*/ 0 h 6105524"/>
              <a:gd name="connsiteX1" fmla="*/ 12192000 w 12192000"/>
              <a:gd name="connsiteY1" fmla="*/ 0 h 6105524"/>
              <a:gd name="connsiteX2" fmla="*/ 12192000 w 12192000"/>
              <a:gd name="connsiteY2" fmla="*/ 6105524 h 6105524"/>
              <a:gd name="connsiteX3" fmla="*/ 11435080 w 12192000"/>
              <a:gd name="connsiteY3" fmla="*/ 6105524 h 6105524"/>
              <a:gd name="connsiteX4" fmla="*/ 11435080 w 12192000"/>
              <a:gd name="connsiteY4" fmla="*/ 771523 h 6105524"/>
              <a:gd name="connsiteX5" fmla="*/ 767080 w 12192000"/>
              <a:gd name="connsiteY5" fmla="*/ 771523 h 6105524"/>
              <a:gd name="connsiteX6" fmla="*/ 767080 w 12192000"/>
              <a:gd name="connsiteY6" fmla="*/ 6105524 h 6105524"/>
              <a:gd name="connsiteX7" fmla="*/ 0 w 12192000"/>
              <a:gd name="connsiteY7" fmla="*/ 6105524 h 6105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105524">
                <a:moveTo>
                  <a:pt x="0" y="0"/>
                </a:moveTo>
                <a:lnTo>
                  <a:pt x="12192000" y="0"/>
                </a:lnTo>
                <a:lnTo>
                  <a:pt x="12192000" y="6105524"/>
                </a:lnTo>
                <a:lnTo>
                  <a:pt x="11435080" y="6105524"/>
                </a:lnTo>
                <a:lnTo>
                  <a:pt x="11435080" y="771523"/>
                </a:lnTo>
                <a:lnTo>
                  <a:pt x="767080" y="771523"/>
                </a:lnTo>
                <a:lnTo>
                  <a:pt x="767080" y="6105524"/>
                </a:lnTo>
                <a:lnTo>
                  <a:pt x="0" y="6105524"/>
                </a:lnTo>
                <a:close/>
              </a:path>
            </a:pathLst>
          </a:custGeom>
          <a:gradFill flip="none" rotWithShape="1">
            <a:gsLst>
              <a:gs pos="10000">
                <a:schemeClr val="accent5"/>
              </a:gs>
              <a:gs pos="90000">
                <a:schemeClr val="accent1"/>
              </a:gs>
              <a:gs pos="70000">
                <a:schemeClr val="accent2"/>
              </a:gs>
              <a:gs pos="30000">
                <a:schemeClr val="accent4"/>
              </a:gs>
              <a:gs pos="50000">
                <a:schemeClr val="accent3">
                  <a:lumMod val="60000"/>
                  <a:lumOff val="40000"/>
                </a:schemeClr>
              </a:gs>
            </a:gsLst>
            <a:lin ang="7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itle 1">
            <a:extLst>
              <a:ext uri="{FF2B5EF4-FFF2-40B4-BE49-F238E27FC236}">
                <a16:creationId xmlns:a16="http://schemas.microsoft.com/office/drawing/2014/main" id="{535C63E8-C7FB-9B0B-CDBA-93FB519F37DA}"/>
              </a:ext>
            </a:extLst>
          </p:cNvPr>
          <p:cNvSpPr txBox="1">
            <a:spLocks/>
          </p:cNvSpPr>
          <p:nvPr/>
        </p:nvSpPr>
        <p:spPr>
          <a:xfrm>
            <a:off x="6280774" y="2042680"/>
            <a:ext cx="4542386" cy="588667"/>
          </a:xfrm>
          <a:prstGeom prst="rect">
            <a:avLst/>
          </a:prstGeom>
        </p:spPr>
        <p:txBody>
          <a:bodyPr vert="horz" lIns="91440" tIns="45720" rIns="91440" bIns="45720" rtlCol="0" anchor="t">
            <a:normAutofit/>
          </a:bodyPr>
          <a:lstStyle>
            <a:lvl1pPr algn="l" defTabSz="914400" rtl="0" eaLnBrk="1" latinLnBrk="0" hangingPunct="1">
              <a:lnSpc>
                <a:spcPct val="95000"/>
              </a:lnSpc>
              <a:spcBef>
                <a:spcPct val="0"/>
              </a:spcBef>
              <a:buNone/>
              <a:defRPr sz="4200" kern="1200" spc="-50" baseline="0">
                <a:solidFill>
                  <a:schemeClr val="tx1"/>
                </a:solidFill>
                <a:latin typeface="+mj-lt"/>
                <a:ea typeface="+mj-ea"/>
                <a:cs typeface="+mj-cs"/>
              </a:defRPr>
            </a:lvl1pPr>
          </a:lstStyle>
          <a:p>
            <a:pPr algn="ctr" defTabSz="786384">
              <a:spcAft>
                <a:spcPts val="600"/>
              </a:spcAft>
            </a:pPr>
            <a:r>
              <a:rPr lang="en-US" sz="2800" kern="1200" spc="-43" baseline="0" dirty="0">
                <a:solidFill>
                  <a:schemeClr val="tx1"/>
                </a:solidFill>
                <a:latin typeface="+mj-lt"/>
                <a:ea typeface="+mj-ea"/>
                <a:cs typeface="+mj-cs"/>
              </a:rPr>
              <a:t>Healthcare</a:t>
            </a:r>
            <a:endParaRPr lang="en-US" sz="2800" dirty="0"/>
          </a:p>
        </p:txBody>
      </p:sp>
      <p:sp>
        <p:nvSpPr>
          <p:cNvPr id="6" name="Title 1">
            <a:extLst>
              <a:ext uri="{FF2B5EF4-FFF2-40B4-BE49-F238E27FC236}">
                <a16:creationId xmlns:a16="http://schemas.microsoft.com/office/drawing/2014/main" id="{8F5351C4-CB51-565B-F485-0CA00DA614D9}"/>
              </a:ext>
            </a:extLst>
          </p:cNvPr>
          <p:cNvSpPr txBox="1">
            <a:spLocks/>
          </p:cNvSpPr>
          <p:nvPr/>
        </p:nvSpPr>
        <p:spPr>
          <a:xfrm>
            <a:off x="1388967" y="2022735"/>
            <a:ext cx="4542386" cy="607444"/>
          </a:xfrm>
          <a:prstGeom prst="rect">
            <a:avLst/>
          </a:prstGeom>
        </p:spPr>
        <p:txBody>
          <a:bodyPr vert="horz" lIns="91440" tIns="45720" rIns="91440" bIns="45720" rtlCol="0" anchor="t">
            <a:normAutofit/>
          </a:bodyPr>
          <a:lstStyle>
            <a:lvl1pPr algn="l" defTabSz="914400" rtl="0" eaLnBrk="1" latinLnBrk="0" hangingPunct="1">
              <a:lnSpc>
                <a:spcPct val="95000"/>
              </a:lnSpc>
              <a:spcBef>
                <a:spcPct val="0"/>
              </a:spcBef>
              <a:buNone/>
              <a:defRPr sz="4200" kern="1200" spc="-50" baseline="0">
                <a:solidFill>
                  <a:schemeClr val="tx1"/>
                </a:solidFill>
                <a:latin typeface="+mj-lt"/>
                <a:ea typeface="+mj-ea"/>
                <a:cs typeface="+mj-cs"/>
              </a:defRPr>
            </a:lvl1pPr>
          </a:lstStyle>
          <a:p>
            <a:pPr algn="ctr" defTabSz="786384">
              <a:spcAft>
                <a:spcPts val="600"/>
              </a:spcAft>
            </a:pPr>
            <a:r>
              <a:rPr lang="en-US" sz="2800" kern="1200" spc="-43" baseline="0" dirty="0">
                <a:solidFill>
                  <a:schemeClr val="tx1"/>
                </a:solidFill>
                <a:latin typeface="+mj-lt"/>
                <a:ea typeface="+mj-ea"/>
                <a:cs typeface="+mj-cs"/>
              </a:rPr>
              <a:t>Finance</a:t>
            </a:r>
            <a:endParaRPr lang="en-US" sz="2800" dirty="0"/>
          </a:p>
        </p:txBody>
      </p:sp>
      <p:graphicFrame>
        <p:nvGraphicFramePr>
          <p:cNvPr id="11" name="TextBox 4">
            <a:extLst>
              <a:ext uri="{FF2B5EF4-FFF2-40B4-BE49-F238E27FC236}">
                <a16:creationId xmlns:a16="http://schemas.microsoft.com/office/drawing/2014/main" id="{8E0F2680-0802-2E4B-840E-CD55D43A5F7A}"/>
              </a:ext>
            </a:extLst>
          </p:cNvPr>
          <p:cNvGraphicFramePr/>
          <p:nvPr>
            <p:extLst>
              <p:ext uri="{D42A27DB-BD31-4B8C-83A1-F6EECF244321}">
                <p14:modId xmlns:p14="http://schemas.microsoft.com/office/powerpoint/2010/main" val="1220693496"/>
              </p:ext>
            </p:extLst>
          </p:nvPr>
        </p:nvGraphicFramePr>
        <p:xfrm>
          <a:off x="6271443" y="2415899"/>
          <a:ext cx="4542386" cy="335079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8" name="TextBox 4">
            <a:extLst>
              <a:ext uri="{FF2B5EF4-FFF2-40B4-BE49-F238E27FC236}">
                <a16:creationId xmlns:a16="http://schemas.microsoft.com/office/drawing/2014/main" id="{673AEAF8-CA03-C695-B16C-7DFC0E53C231}"/>
              </a:ext>
            </a:extLst>
          </p:cNvPr>
          <p:cNvGraphicFramePr/>
          <p:nvPr>
            <p:extLst>
              <p:ext uri="{D42A27DB-BD31-4B8C-83A1-F6EECF244321}">
                <p14:modId xmlns:p14="http://schemas.microsoft.com/office/powerpoint/2010/main" val="3723444436"/>
              </p:ext>
            </p:extLst>
          </p:nvPr>
        </p:nvGraphicFramePr>
        <p:xfrm>
          <a:off x="1405465" y="2405226"/>
          <a:ext cx="4542386" cy="3350798"/>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10" name="Title 1">
            <a:extLst>
              <a:ext uri="{FF2B5EF4-FFF2-40B4-BE49-F238E27FC236}">
                <a16:creationId xmlns:a16="http://schemas.microsoft.com/office/drawing/2014/main" id="{BA5EB192-4114-74ED-315F-8289743AA267}"/>
              </a:ext>
            </a:extLst>
          </p:cNvPr>
          <p:cNvSpPr>
            <a:spLocks noGrp="1"/>
          </p:cNvSpPr>
          <p:nvPr>
            <p:ph type="title"/>
          </p:nvPr>
        </p:nvSpPr>
        <p:spPr>
          <a:xfrm>
            <a:off x="3282663" y="784355"/>
            <a:ext cx="5883021" cy="672084"/>
          </a:xfrm>
        </p:spPr>
        <p:txBody>
          <a:bodyPr>
            <a:normAutofit fontScale="90000"/>
          </a:bodyPr>
          <a:lstStyle/>
          <a:p>
            <a:pPr algn="ctr"/>
            <a:r>
              <a:rPr lang="en-US" dirty="0"/>
              <a:t>Domain Specific Features Extracted</a:t>
            </a:r>
          </a:p>
        </p:txBody>
      </p:sp>
    </p:spTree>
    <p:extLst>
      <p:ext uri="{BB962C8B-B14F-4D97-AF65-F5344CB8AC3E}">
        <p14:creationId xmlns:p14="http://schemas.microsoft.com/office/powerpoint/2010/main" val="36479534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Entropy Measures — mlfinlab 1.5.0 documentation">
            <a:extLst>
              <a:ext uri="{FF2B5EF4-FFF2-40B4-BE49-F238E27FC236}">
                <a16:creationId xmlns:a16="http://schemas.microsoft.com/office/drawing/2014/main" id="{2C853FD4-23E6-7839-8022-D3E7380DDD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9821821" y="208721"/>
            <a:ext cx="2754290" cy="154928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Data Classification and You | ICTO Newsletter">
            <a:extLst>
              <a:ext uri="{FF2B5EF4-FFF2-40B4-BE49-F238E27FC236}">
                <a16:creationId xmlns:a16="http://schemas.microsoft.com/office/drawing/2014/main" id="{D0C41069-1ADA-BFF0-CB1B-0A57AE258C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54315" y="1882391"/>
            <a:ext cx="4065138" cy="1675818"/>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TCPApancan: Home">
            <a:extLst>
              <a:ext uri="{FF2B5EF4-FFF2-40B4-BE49-F238E27FC236}">
                <a16:creationId xmlns:a16="http://schemas.microsoft.com/office/drawing/2014/main" id="{88695706-E72B-B475-7C3B-2BEBE5F9CE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81720" y="2797435"/>
            <a:ext cx="1714500" cy="17145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C0ABC6B3-9256-0976-F36B-86C463AC47A7}"/>
              </a:ext>
            </a:extLst>
          </p:cNvPr>
          <p:cNvSpPr txBox="1"/>
          <p:nvPr/>
        </p:nvSpPr>
        <p:spPr>
          <a:xfrm>
            <a:off x="413480" y="2148966"/>
            <a:ext cx="7326668" cy="892552"/>
          </a:xfrm>
          <a:prstGeom prst="rect">
            <a:avLst/>
          </a:prstGeom>
          <a:noFill/>
        </p:spPr>
        <p:txBody>
          <a:bodyPr wrap="square" rtlCol="0">
            <a:spAutoFit/>
          </a:bodyPr>
          <a:lstStyle/>
          <a:p>
            <a:pPr marL="285750" indent="-285750">
              <a:buFont typeface="Arial" panose="020B0604020202020204" pitchFamily="34" charset="0"/>
              <a:buChar char="•"/>
            </a:pPr>
            <a:r>
              <a:rPr lang="en-US" sz="1600" dirty="0"/>
              <a:t>Determining the </a:t>
            </a:r>
            <a:r>
              <a:rPr lang="en-US" sz="1600" b="1" dirty="0"/>
              <a:t>sensitivity</a:t>
            </a:r>
            <a:r>
              <a:rPr lang="en-US" sz="1600" dirty="0"/>
              <a:t> score involves assessing the degree of confidentiality and potential impact associated with the disclosed data.</a:t>
            </a:r>
          </a:p>
          <a:p>
            <a:endParaRPr lang="en-US" sz="2000" dirty="0"/>
          </a:p>
        </p:txBody>
      </p:sp>
      <p:sp>
        <p:nvSpPr>
          <p:cNvPr id="6" name="Content Placeholder 5">
            <a:extLst>
              <a:ext uri="{FF2B5EF4-FFF2-40B4-BE49-F238E27FC236}">
                <a16:creationId xmlns:a16="http://schemas.microsoft.com/office/drawing/2014/main" id="{AB9D1782-001F-1F55-901A-729A3E5CC80A}"/>
              </a:ext>
            </a:extLst>
          </p:cNvPr>
          <p:cNvSpPr>
            <a:spLocks noGrp="1"/>
          </p:cNvSpPr>
          <p:nvPr>
            <p:ph idx="1"/>
          </p:nvPr>
        </p:nvSpPr>
        <p:spPr>
          <a:xfrm>
            <a:off x="460502" y="3094113"/>
            <a:ext cx="5085533" cy="970992"/>
          </a:xfrm>
        </p:spPr>
        <p:txBody>
          <a:bodyPr>
            <a:normAutofit/>
          </a:bodyPr>
          <a:lstStyle/>
          <a:p>
            <a:pPr>
              <a:buClr>
                <a:schemeClr val="tx1"/>
              </a:buClr>
              <a:buFont typeface="Arial" panose="020B0604020202020204" pitchFamily="34" charset="0"/>
              <a:buChar char="•"/>
            </a:pPr>
            <a:r>
              <a:rPr lang="en-US" sz="1600" b="1" dirty="0"/>
              <a:t>Relationship score </a:t>
            </a:r>
            <a:r>
              <a:rPr lang="en-US" sz="1600" dirty="0"/>
              <a:t>is determined using the correlation of columns involves assessing the statistical association between variables. </a:t>
            </a:r>
          </a:p>
        </p:txBody>
      </p:sp>
      <p:sp>
        <p:nvSpPr>
          <p:cNvPr id="7" name="Content Placeholder 2">
            <a:extLst>
              <a:ext uri="{FF2B5EF4-FFF2-40B4-BE49-F238E27FC236}">
                <a16:creationId xmlns:a16="http://schemas.microsoft.com/office/drawing/2014/main" id="{AAB71EFB-753E-2B6C-B195-04D03B22118F}"/>
              </a:ext>
            </a:extLst>
          </p:cNvPr>
          <p:cNvSpPr txBox="1">
            <a:spLocks/>
          </p:cNvSpPr>
          <p:nvPr/>
        </p:nvSpPr>
        <p:spPr>
          <a:xfrm>
            <a:off x="469884" y="1236255"/>
            <a:ext cx="9886689" cy="1513258"/>
          </a:xfrm>
          <a:prstGeom prst="rect">
            <a:avLst/>
          </a:prstGeom>
        </p:spPr>
        <p:txBody>
          <a:bodyPr vert="horz" lIns="91440" tIns="45720" rIns="91440" bIns="45720" rtlCol="0">
            <a:normAutofit/>
          </a:bodyPr>
          <a:lstStyle>
            <a:lvl1pPr marL="365760" indent="-365760" algn="l" defTabSz="914400" rtl="0" eaLnBrk="1" latinLnBrk="0" hangingPunct="1">
              <a:lnSpc>
                <a:spcPct val="105000"/>
              </a:lnSpc>
              <a:spcBef>
                <a:spcPts val="900"/>
              </a:spcBef>
              <a:buClr>
                <a:schemeClr val="accent5"/>
              </a:buClr>
              <a:buFont typeface="Avenir Next LT Pro" panose="020B0504020202020204" pitchFamily="34" charset="0"/>
              <a:buChar char="+"/>
              <a:defRPr sz="2600" kern="1200">
                <a:solidFill>
                  <a:schemeClr val="tx1"/>
                </a:solidFill>
                <a:latin typeface="+mn-lt"/>
                <a:ea typeface="+mn-ea"/>
                <a:cs typeface="+mn-cs"/>
              </a:defRPr>
            </a:lvl1pPr>
            <a:lvl2pPr marL="365760" indent="0" algn="l" defTabSz="914400" rtl="0" eaLnBrk="1" latinLnBrk="0" hangingPunct="1">
              <a:lnSpc>
                <a:spcPct val="105000"/>
              </a:lnSpc>
              <a:spcBef>
                <a:spcPts val="900"/>
              </a:spcBef>
              <a:buFont typeface="Arial" panose="020B0604020202020204" pitchFamily="34" charset="0"/>
              <a:buNone/>
              <a:defRPr sz="2000" kern="1200">
                <a:solidFill>
                  <a:schemeClr val="tx1">
                    <a:lumMod val="75000"/>
                    <a:lumOff val="25000"/>
                  </a:schemeClr>
                </a:solidFill>
                <a:latin typeface="+mn-lt"/>
                <a:ea typeface="+mn-ea"/>
                <a:cs typeface="+mn-cs"/>
              </a:defRPr>
            </a:lvl2pPr>
            <a:lvl3pPr marL="640080" indent="-274320" algn="l" defTabSz="914400" rtl="0" eaLnBrk="1" latinLnBrk="0" hangingPunct="1">
              <a:lnSpc>
                <a:spcPct val="105000"/>
              </a:lnSpc>
              <a:spcBef>
                <a:spcPts val="600"/>
              </a:spcBef>
              <a:buClr>
                <a:schemeClr val="accent5"/>
              </a:buClr>
              <a:buFont typeface="Avenir Next LT Pro" panose="020B0504020202020204" pitchFamily="34" charset="0"/>
              <a:buChar char="+"/>
              <a:defRPr sz="2000" kern="1200">
                <a:solidFill>
                  <a:schemeClr val="tx1"/>
                </a:solidFill>
                <a:latin typeface="+mn-lt"/>
                <a:ea typeface="+mn-ea"/>
                <a:cs typeface="+mn-cs"/>
              </a:defRPr>
            </a:lvl3pPr>
            <a:lvl4pPr marL="640080" indent="0" algn="l" defTabSz="914400" rtl="0" eaLnBrk="1" latinLnBrk="0" hangingPunct="1">
              <a:lnSpc>
                <a:spcPct val="105000"/>
              </a:lnSpc>
              <a:spcBef>
                <a:spcPts val="600"/>
              </a:spcBef>
              <a:buFontTx/>
              <a:buNone/>
              <a:defRPr sz="1800" i="1" kern="1200">
                <a:solidFill>
                  <a:schemeClr val="tx1">
                    <a:lumMod val="75000"/>
                    <a:lumOff val="25000"/>
                  </a:schemeClr>
                </a:solidFill>
                <a:latin typeface="+mn-lt"/>
                <a:ea typeface="+mn-ea"/>
                <a:cs typeface="+mn-cs"/>
              </a:defRPr>
            </a:lvl4pPr>
            <a:lvl5pPr marL="886968" indent="-274320" algn="l" defTabSz="914400" rtl="0" eaLnBrk="1" latinLnBrk="0" hangingPunct="1">
              <a:lnSpc>
                <a:spcPct val="105000"/>
              </a:lnSpc>
              <a:spcBef>
                <a:spcPts val="600"/>
              </a:spcBef>
              <a:buClr>
                <a:schemeClr val="accent5"/>
              </a:buClr>
              <a:buFont typeface="Avenir Next LT Pro" panose="020B05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Clr>
                <a:schemeClr val="tx1"/>
              </a:buClr>
              <a:buFont typeface="Arial" panose="020B0604020202020204" pitchFamily="34" charset="0"/>
              <a:buChar char="•"/>
            </a:pPr>
            <a:r>
              <a:rPr lang="en-US" sz="1600" b="1" dirty="0">
                <a:solidFill>
                  <a:schemeClr val="tx1"/>
                </a:solidFill>
              </a:rPr>
              <a:t>Granularity</a:t>
            </a:r>
            <a:r>
              <a:rPr lang="en-US" sz="1600" dirty="0">
                <a:solidFill>
                  <a:schemeClr val="tx1"/>
                </a:solidFill>
              </a:rPr>
              <a:t>, as calculated from entropy, serves as a quantitative measure of the information content or uncertainty within a dataset. </a:t>
            </a:r>
          </a:p>
        </p:txBody>
      </p:sp>
      <p:pic>
        <p:nvPicPr>
          <p:cNvPr id="2058" name="Picture 10" descr="Economic Indicators Stock Illustrations, Cliparts and Royalty Free Economic  Indicators Vectors">
            <a:extLst>
              <a:ext uri="{FF2B5EF4-FFF2-40B4-BE49-F238E27FC236}">
                <a16:creationId xmlns:a16="http://schemas.microsoft.com/office/drawing/2014/main" id="{1877E57C-B167-2BEA-025F-72481A8675E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77004" y="4716701"/>
            <a:ext cx="2399717" cy="2399717"/>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2D45D8CC-57C5-0F88-6212-65C8BF2FC7FC}"/>
              </a:ext>
            </a:extLst>
          </p:cNvPr>
          <p:cNvSpPr txBox="1"/>
          <p:nvPr/>
        </p:nvSpPr>
        <p:spPr>
          <a:xfrm>
            <a:off x="498604" y="5344633"/>
            <a:ext cx="8476431" cy="1077218"/>
          </a:xfrm>
          <a:prstGeom prst="rect">
            <a:avLst/>
          </a:prstGeom>
          <a:noFill/>
        </p:spPr>
        <p:txBody>
          <a:bodyPr wrap="square" rtlCol="0">
            <a:spAutoFit/>
          </a:bodyPr>
          <a:lstStyle/>
          <a:p>
            <a:pPr marL="285750" indent="-285750">
              <a:buFont typeface="Arial" panose="020B0604020202020204" pitchFamily="34" charset="0"/>
              <a:buChar char="•"/>
            </a:pPr>
            <a:r>
              <a:rPr lang="en-US" sz="1600" dirty="0"/>
              <a:t>Determining the </a:t>
            </a:r>
            <a:r>
              <a:rPr lang="en-US" sz="1600" b="1" dirty="0"/>
              <a:t>Economic significance </a:t>
            </a:r>
            <a:r>
              <a:rPr lang="en-US" sz="1600" dirty="0"/>
              <a:t>of a dataset is gauged through metrics such as Profitability Ratio and Interest Coverage Ratio. These financial indicators provide insights into the financial health of a business, thereby offering a comprehensive perspective on the economic impact of the dataset.</a:t>
            </a:r>
          </a:p>
        </p:txBody>
      </p:sp>
      <p:sp>
        <p:nvSpPr>
          <p:cNvPr id="14" name="Title 1">
            <a:extLst>
              <a:ext uri="{FF2B5EF4-FFF2-40B4-BE49-F238E27FC236}">
                <a16:creationId xmlns:a16="http://schemas.microsoft.com/office/drawing/2014/main" id="{C09D1F1E-57F3-6B57-6E74-11B59ADBA785}"/>
              </a:ext>
            </a:extLst>
          </p:cNvPr>
          <p:cNvSpPr txBox="1">
            <a:spLocks/>
          </p:cNvSpPr>
          <p:nvPr/>
        </p:nvSpPr>
        <p:spPr>
          <a:xfrm>
            <a:off x="192165" y="174694"/>
            <a:ext cx="6417358" cy="814352"/>
          </a:xfrm>
          <a:prstGeom prst="rect">
            <a:avLst/>
          </a:prstGeom>
        </p:spPr>
        <p:txBody>
          <a:bodyPr vert="horz" lIns="91440" tIns="45720" rIns="91440" bIns="45720" rtlCol="0" anchor="t">
            <a:normAutofit fontScale="67500" lnSpcReduction="20000"/>
          </a:bodyPr>
          <a:lstStyle>
            <a:lvl1pPr algn="l" defTabSz="914400" rtl="0" eaLnBrk="1" latinLnBrk="0" hangingPunct="1">
              <a:lnSpc>
                <a:spcPct val="95000"/>
              </a:lnSpc>
              <a:spcBef>
                <a:spcPct val="0"/>
              </a:spcBef>
              <a:buNone/>
              <a:defRPr sz="4200" kern="1200" spc="-50" baseline="0">
                <a:solidFill>
                  <a:schemeClr val="tx1"/>
                </a:solidFill>
                <a:latin typeface="+mj-lt"/>
                <a:ea typeface="+mj-ea"/>
                <a:cs typeface="+mj-cs"/>
              </a:defRPr>
            </a:lvl1pPr>
          </a:lstStyle>
          <a:p>
            <a:pPr algn="ctr"/>
            <a:r>
              <a:rPr lang="en-US" sz="4400" dirty="0"/>
              <a:t>Domain Specific Features’ Evaluation</a:t>
            </a:r>
          </a:p>
        </p:txBody>
      </p:sp>
      <p:sp>
        <p:nvSpPr>
          <p:cNvPr id="5" name="TextBox 4">
            <a:extLst>
              <a:ext uri="{FF2B5EF4-FFF2-40B4-BE49-F238E27FC236}">
                <a16:creationId xmlns:a16="http://schemas.microsoft.com/office/drawing/2014/main" id="{C84798FA-09D8-813A-549B-329FFEBC3CD2}"/>
              </a:ext>
            </a:extLst>
          </p:cNvPr>
          <p:cNvSpPr txBox="1"/>
          <p:nvPr/>
        </p:nvSpPr>
        <p:spPr>
          <a:xfrm>
            <a:off x="455737" y="4391426"/>
            <a:ext cx="9324368" cy="584775"/>
          </a:xfrm>
          <a:prstGeom prst="rect">
            <a:avLst/>
          </a:prstGeom>
          <a:noFill/>
        </p:spPr>
        <p:txBody>
          <a:bodyPr wrap="square" rtlCol="0">
            <a:spAutoFit/>
          </a:bodyPr>
          <a:lstStyle/>
          <a:p>
            <a:pPr marL="285750" indent="-285750">
              <a:buFont typeface="Arial" panose="020B0604020202020204" pitchFamily="34" charset="0"/>
              <a:buChar char="•"/>
            </a:pPr>
            <a:r>
              <a:rPr lang="en-US" sz="1600" dirty="0"/>
              <a:t>Determining an </a:t>
            </a:r>
            <a:r>
              <a:rPr lang="en-US" sz="1600" b="1" dirty="0"/>
              <a:t>epidemiological</a:t>
            </a:r>
            <a:r>
              <a:rPr lang="en-US" sz="1600" dirty="0"/>
              <a:t> score by matching column names from an epidemiological corpus involves aligning and comparing dataset columns with relevant epidemiological terms. </a:t>
            </a:r>
            <a:endParaRPr lang="en-US" sz="2000" dirty="0"/>
          </a:p>
        </p:txBody>
      </p:sp>
      <p:grpSp>
        <p:nvGrpSpPr>
          <p:cNvPr id="15" name="Group 14">
            <a:extLst>
              <a:ext uri="{FF2B5EF4-FFF2-40B4-BE49-F238E27FC236}">
                <a16:creationId xmlns:a16="http://schemas.microsoft.com/office/drawing/2014/main" id="{813A1569-E783-C858-FC4E-D088ABB8CD23}"/>
              </a:ext>
            </a:extLst>
          </p:cNvPr>
          <p:cNvGrpSpPr/>
          <p:nvPr/>
        </p:nvGrpSpPr>
        <p:grpSpPr>
          <a:xfrm>
            <a:off x="9988826" y="3607904"/>
            <a:ext cx="2286000" cy="1655852"/>
            <a:chOff x="9988826" y="3607904"/>
            <a:chExt cx="2286000" cy="1655852"/>
          </a:xfrm>
        </p:grpSpPr>
        <p:pic>
          <p:nvPicPr>
            <p:cNvPr id="12" name="Picture 11">
              <a:extLst>
                <a:ext uri="{FF2B5EF4-FFF2-40B4-BE49-F238E27FC236}">
                  <a16:creationId xmlns:a16="http://schemas.microsoft.com/office/drawing/2014/main" id="{035BB2F3-D7E1-EAE8-B795-7A24A0372AFC}"/>
                </a:ext>
              </a:extLst>
            </p:cNvPr>
            <p:cNvPicPr>
              <a:picLocks noChangeAspect="1"/>
            </p:cNvPicPr>
            <p:nvPr/>
          </p:nvPicPr>
          <p:blipFill>
            <a:blip r:embed="rId6"/>
            <a:stretch>
              <a:fillRect/>
            </a:stretch>
          </p:blipFill>
          <p:spPr>
            <a:xfrm>
              <a:off x="10088217" y="3846443"/>
              <a:ext cx="1630880" cy="1417313"/>
            </a:xfrm>
            <a:prstGeom prst="rect">
              <a:avLst/>
            </a:prstGeom>
          </p:spPr>
        </p:pic>
        <p:sp>
          <p:nvSpPr>
            <p:cNvPr id="13" name="TextBox 12">
              <a:extLst>
                <a:ext uri="{FF2B5EF4-FFF2-40B4-BE49-F238E27FC236}">
                  <a16:creationId xmlns:a16="http://schemas.microsoft.com/office/drawing/2014/main" id="{6A94C75D-CAE9-1F94-0EA8-7A939AF5DDC8}"/>
                </a:ext>
              </a:extLst>
            </p:cNvPr>
            <p:cNvSpPr txBox="1"/>
            <p:nvPr/>
          </p:nvSpPr>
          <p:spPr>
            <a:xfrm>
              <a:off x="9988826" y="3607904"/>
              <a:ext cx="2286000" cy="276999"/>
            </a:xfrm>
            <a:prstGeom prst="rect">
              <a:avLst/>
            </a:prstGeom>
            <a:noFill/>
          </p:spPr>
          <p:txBody>
            <a:bodyPr wrap="square" rtlCol="0">
              <a:spAutoFit/>
            </a:bodyPr>
            <a:lstStyle/>
            <a:p>
              <a:r>
                <a:rPr lang="en-US" sz="1200" dirty="0"/>
                <a:t>Epidemiological Score: 7</a:t>
              </a:r>
            </a:p>
          </p:txBody>
        </p:sp>
      </p:grpSp>
    </p:spTree>
    <p:extLst>
      <p:ext uri="{BB962C8B-B14F-4D97-AF65-F5344CB8AC3E}">
        <p14:creationId xmlns:p14="http://schemas.microsoft.com/office/powerpoint/2010/main" val="14031869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69"/>
        <p:cNvGrpSpPr/>
        <p:nvPr/>
      </p:nvGrpSpPr>
      <p:grpSpPr>
        <a:xfrm>
          <a:off x="0" y="0"/>
          <a:ext cx="0" cy="0"/>
          <a:chOff x="0" y="0"/>
          <a:chExt cx="0" cy="0"/>
        </a:xfrm>
      </p:grpSpPr>
      <p:sp>
        <p:nvSpPr>
          <p:cNvPr id="770" name="Google Shape;770;p23"/>
          <p:cNvSpPr txBox="1">
            <a:spLocks noGrp="1"/>
          </p:cNvSpPr>
          <p:nvPr>
            <p:ph type="title"/>
          </p:nvPr>
        </p:nvSpPr>
        <p:spPr>
          <a:xfrm>
            <a:off x="609600" y="547200"/>
            <a:ext cx="10972800" cy="763600"/>
          </a:xfrm>
          <a:prstGeom prst="rect">
            <a:avLst/>
          </a:prstGeom>
        </p:spPr>
        <p:txBody>
          <a:bodyPr spcFirstLastPara="1" vert="horz" wrap="square" lIns="121900" tIns="121900" rIns="121900" bIns="121900" rtlCol="0" anchor="t" anchorCtr="0">
            <a:noAutofit/>
          </a:bodyPr>
          <a:lstStyle/>
          <a:p>
            <a:pPr algn="ctr">
              <a:spcBef>
                <a:spcPts val="0"/>
              </a:spcBef>
            </a:pPr>
            <a:r>
              <a:rPr lang="en-US" sz="3200" dirty="0"/>
              <a:t>Team Members</a:t>
            </a:r>
            <a:endParaRPr sz="3200" dirty="0"/>
          </a:p>
        </p:txBody>
      </p:sp>
      <p:grpSp>
        <p:nvGrpSpPr>
          <p:cNvPr id="771" name="Google Shape;771;p23"/>
          <p:cNvGrpSpPr/>
          <p:nvPr/>
        </p:nvGrpSpPr>
        <p:grpSpPr>
          <a:xfrm>
            <a:off x="1068901" y="1523967"/>
            <a:ext cx="2954132" cy="2346860"/>
            <a:chOff x="801675" y="1142975"/>
            <a:chExt cx="2215599" cy="1760145"/>
          </a:xfrm>
        </p:grpSpPr>
        <p:sp>
          <p:nvSpPr>
            <p:cNvPr id="772" name="Google Shape;772;p23"/>
            <p:cNvSpPr/>
            <p:nvPr/>
          </p:nvSpPr>
          <p:spPr>
            <a:xfrm>
              <a:off x="898038" y="1217566"/>
              <a:ext cx="2022600" cy="1313100"/>
            </a:xfrm>
            <a:prstGeom prst="wedgeRoundRectCallout">
              <a:avLst>
                <a:gd name="adj1" fmla="val -5369"/>
                <a:gd name="adj2" fmla="val 76406"/>
                <a:gd name="adj3" fmla="val 0"/>
              </a:avLst>
            </a:prstGeom>
            <a:solidFill>
              <a:schemeClr val="lt2"/>
            </a:solidFill>
            <a:ln>
              <a:noFill/>
            </a:ln>
          </p:spPr>
          <p:txBody>
            <a:bodyPr spcFirstLastPara="1" wrap="square" lIns="121900" tIns="121900" rIns="121900" bIns="121900" anchor="ctr" anchorCtr="0">
              <a:noAutofit/>
            </a:bodyPr>
            <a:lstStyle/>
            <a:p>
              <a:endParaRPr sz="2400"/>
            </a:p>
          </p:txBody>
        </p:sp>
        <p:sp>
          <p:nvSpPr>
            <p:cNvPr id="773" name="Google Shape;773;p23"/>
            <p:cNvSpPr/>
            <p:nvPr/>
          </p:nvSpPr>
          <p:spPr>
            <a:xfrm>
              <a:off x="801675" y="1142975"/>
              <a:ext cx="469853" cy="328879"/>
            </a:xfrm>
            <a:custGeom>
              <a:avLst/>
              <a:gdLst/>
              <a:ahLst/>
              <a:cxnLst/>
              <a:rect l="l" t="t" r="r" b="b"/>
              <a:pathLst>
                <a:path w="1863" h="1304" extrusionOk="0">
                  <a:moveTo>
                    <a:pt x="436" y="0"/>
                  </a:moveTo>
                  <a:lnTo>
                    <a:pt x="0" y="842"/>
                  </a:lnTo>
                  <a:lnTo>
                    <a:pt x="0" y="1303"/>
                  </a:lnTo>
                  <a:lnTo>
                    <a:pt x="560" y="1303"/>
                  </a:lnTo>
                  <a:lnTo>
                    <a:pt x="560" y="842"/>
                  </a:lnTo>
                  <a:lnTo>
                    <a:pt x="777" y="0"/>
                  </a:lnTo>
                  <a:close/>
                  <a:moveTo>
                    <a:pt x="1521" y="0"/>
                  </a:moveTo>
                  <a:lnTo>
                    <a:pt x="1085" y="842"/>
                  </a:lnTo>
                  <a:lnTo>
                    <a:pt x="1085" y="1303"/>
                  </a:lnTo>
                  <a:lnTo>
                    <a:pt x="1645" y="1303"/>
                  </a:lnTo>
                  <a:lnTo>
                    <a:pt x="1645" y="842"/>
                  </a:lnTo>
                  <a:lnTo>
                    <a:pt x="1862" y="0"/>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774" name="Google Shape;774;p23"/>
            <p:cNvSpPr/>
            <p:nvPr/>
          </p:nvSpPr>
          <p:spPr>
            <a:xfrm>
              <a:off x="2547421" y="2296597"/>
              <a:ext cx="469853" cy="328879"/>
            </a:xfrm>
            <a:custGeom>
              <a:avLst/>
              <a:gdLst/>
              <a:ahLst/>
              <a:cxnLst/>
              <a:rect l="l" t="t" r="r" b="b"/>
              <a:pathLst>
                <a:path w="1863" h="1304" extrusionOk="0">
                  <a:moveTo>
                    <a:pt x="218" y="1"/>
                  </a:moveTo>
                  <a:lnTo>
                    <a:pt x="218" y="462"/>
                  </a:lnTo>
                  <a:lnTo>
                    <a:pt x="0" y="1304"/>
                  </a:lnTo>
                  <a:lnTo>
                    <a:pt x="342" y="1304"/>
                  </a:lnTo>
                  <a:lnTo>
                    <a:pt x="778" y="462"/>
                  </a:lnTo>
                  <a:lnTo>
                    <a:pt x="778" y="1"/>
                  </a:lnTo>
                  <a:close/>
                  <a:moveTo>
                    <a:pt x="1303" y="1"/>
                  </a:moveTo>
                  <a:lnTo>
                    <a:pt x="1303" y="462"/>
                  </a:lnTo>
                  <a:lnTo>
                    <a:pt x="1085" y="1304"/>
                  </a:lnTo>
                  <a:lnTo>
                    <a:pt x="1427" y="1304"/>
                  </a:lnTo>
                  <a:lnTo>
                    <a:pt x="1863" y="462"/>
                  </a:lnTo>
                  <a:lnTo>
                    <a:pt x="1863" y="1"/>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777" name="Google Shape;777;p23"/>
            <p:cNvSpPr txBox="1"/>
            <p:nvPr/>
          </p:nvSpPr>
          <p:spPr>
            <a:xfrm>
              <a:off x="882990" y="2286158"/>
              <a:ext cx="2023075" cy="616962"/>
            </a:xfrm>
            <a:prstGeom prst="rect">
              <a:avLst/>
            </a:prstGeom>
            <a:noFill/>
            <a:ln>
              <a:noFill/>
            </a:ln>
          </p:spPr>
          <p:txBody>
            <a:bodyPr spcFirstLastPara="1" wrap="square" lIns="121900" tIns="121900" rIns="121900" bIns="121900" anchor="t" anchorCtr="0">
              <a:noAutofit/>
            </a:bodyPr>
            <a:lstStyle/>
            <a:p>
              <a:pPr algn="ctr"/>
              <a:endParaRPr sz="1600" dirty="0">
                <a:latin typeface="Roboto"/>
                <a:ea typeface="Roboto"/>
                <a:cs typeface="Roboto"/>
                <a:sym typeface="Roboto"/>
              </a:endParaRPr>
            </a:p>
          </p:txBody>
        </p:sp>
      </p:grpSp>
      <p:grpSp>
        <p:nvGrpSpPr>
          <p:cNvPr id="785" name="Google Shape;785;p23"/>
          <p:cNvGrpSpPr/>
          <p:nvPr/>
        </p:nvGrpSpPr>
        <p:grpSpPr>
          <a:xfrm>
            <a:off x="4618934" y="1523967"/>
            <a:ext cx="2954132" cy="1976668"/>
            <a:chOff x="3464200" y="1142975"/>
            <a:chExt cx="2215599" cy="1482501"/>
          </a:xfrm>
        </p:grpSpPr>
        <p:sp>
          <p:nvSpPr>
            <p:cNvPr id="786" name="Google Shape;786;p23"/>
            <p:cNvSpPr/>
            <p:nvPr/>
          </p:nvSpPr>
          <p:spPr>
            <a:xfrm>
              <a:off x="3560563" y="1217566"/>
              <a:ext cx="2022600" cy="1313100"/>
            </a:xfrm>
            <a:prstGeom prst="wedgeRoundRectCallout">
              <a:avLst>
                <a:gd name="adj1" fmla="val -5369"/>
                <a:gd name="adj2" fmla="val 76406"/>
                <a:gd name="adj3" fmla="val 0"/>
              </a:avLst>
            </a:prstGeom>
            <a:solidFill>
              <a:schemeClr val="lt2"/>
            </a:solidFill>
            <a:ln>
              <a:noFill/>
            </a:ln>
          </p:spPr>
          <p:txBody>
            <a:bodyPr spcFirstLastPara="1" wrap="square" lIns="121900" tIns="121900" rIns="121900" bIns="121900" anchor="ctr" anchorCtr="0">
              <a:noAutofit/>
            </a:bodyPr>
            <a:lstStyle/>
            <a:p>
              <a:endParaRPr sz="2400"/>
            </a:p>
          </p:txBody>
        </p:sp>
        <p:sp>
          <p:nvSpPr>
            <p:cNvPr id="787" name="Google Shape;787;p23"/>
            <p:cNvSpPr/>
            <p:nvPr/>
          </p:nvSpPr>
          <p:spPr>
            <a:xfrm>
              <a:off x="3464200" y="1142975"/>
              <a:ext cx="469853" cy="328879"/>
            </a:xfrm>
            <a:custGeom>
              <a:avLst/>
              <a:gdLst/>
              <a:ahLst/>
              <a:cxnLst/>
              <a:rect l="l" t="t" r="r" b="b"/>
              <a:pathLst>
                <a:path w="1863" h="1304" extrusionOk="0">
                  <a:moveTo>
                    <a:pt x="436" y="0"/>
                  </a:moveTo>
                  <a:lnTo>
                    <a:pt x="0" y="842"/>
                  </a:lnTo>
                  <a:lnTo>
                    <a:pt x="0" y="1303"/>
                  </a:lnTo>
                  <a:lnTo>
                    <a:pt x="560" y="1303"/>
                  </a:lnTo>
                  <a:lnTo>
                    <a:pt x="560" y="842"/>
                  </a:lnTo>
                  <a:lnTo>
                    <a:pt x="777" y="0"/>
                  </a:lnTo>
                  <a:close/>
                  <a:moveTo>
                    <a:pt x="1521" y="0"/>
                  </a:moveTo>
                  <a:lnTo>
                    <a:pt x="1085" y="842"/>
                  </a:lnTo>
                  <a:lnTo>
                    <a:pt x="1085" y="1303"/>
                  </a:lnTo>
                  <a:lnTo>
                    <a:pt x="1645" y="1303"/>
                  </a:lnTo>
                  <a:lnTo>
                    <a:pt x="1645" y="842"/>
                  </a:lnTo>
                  <a:lnTo>
                    <a:pt x="1862" y="0"/>
                  </a:ln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788" name="Google Shape;788;p23"/>
            <p:cNvSpPr/>
            <p:nvPr/>
          </p:nvSpPr>
          <p:spPr>
            <a:xfrm>
              <a:off x="5209946" y="2296597"/>
              <a:ext cx="469853" cy="328879"/>
            </a:xfrm>
            <a:custGeom>
              <a:avLst/>
              <a:gdLst/>
              <a:ahLst/>
              <a:cxnLst/>
              <a:rect l="l" t="t" r="r" b="b"/>
              <a:pathLst>
                <a:path w="1863" h="1304" extrusionOk="0">
                  <a:moveTo>
                    <a:pt x="218" y="1"/>
                  </a:moveTo>
                  <a:lnTo>
                    <a:pt x="218" y="462"/>
                  </a:lnTo>
                  <a:lnTo>
                    <a:pt x="0" y="1304"/>
                  </a:lnTo>
                  <a:lnTo>
                    <a:pt x="342" y="1304"/>
                  </a:lnTo>
                  <a:lnTo>
                    <a:pt x="778" y="462"/>
                  </a:lnTo>
                  <a:lnTo>
                    <a:pt x="778" y="1"/>
                  </a:lnTo>
                  <a:close/>
                  <a:moveTo>
                    <a:pt x="1303" y="1"/>
                  </a:moveTo>
                  <a:lnTo>
                    <a:pt x="1303" y="462"/>
                  </a:lnTo>
                  <a:lnTo>
                    <a:pt x="1085" y="1304"/>
                  </a:lnTo>
                  <a:lnTo>
                    <a:pt x="1427" y="1304"/>
                  </a:lnTo>
                  <a:lnTo>
                    <a:pt x="1863" y="462"/>
                  </a:lnTo>
                  <a:lnTo>
                    <a:pt x="1863" y="1"/>
                  </a:lnTo>
                  <a:close/>
                </a:path>
              </a:pathLst>
            </a:custGeom>
            <a:solidFill>
              <a:schemeClr val="accent2"/>
            </a:solidFill>
            <a:ln>
              <a:noFill/>
            </a:ln>
          </p:spPr>
          <p:txBody>
            <a:bodyPr spcFirstLastPara="1" wrap="square" lIns="121900" tIns="121900" rIns="121900" bIns="121900" anchor="ctr" anchorCtr="0">
              <a:noAutofit/>
            </a:bodyPr>
            <a:lstStyle/>
            <a:p>
              <a:endParaRPr sz="2400"/>
            </a:p>
          </p:txBody>
        </p:sp>
      </p:grpSp>
      <p:grpSp>
        <p:nvGrpSpPr>
          <p:cNvPr id="799" name="Google Shape;799;p23"/>
          <p:cNvGrpSpPr/>
          <p:nvPr/>
        </p:nvGrpSpPr>
        <p:grpSpPr>
          <a:xfrm>
            <a:off x="8168967" y="1523967"/>
            <a:ext cx="2954132" cy="1976668"/>
            <a:chOff x="6126725" y="1142975"/>
            <a:chExt cx="2215599" cy="1482501"/>
          </a:xfrm>
        </p:grpSpPr>
        <p:sp>
          <p:nvSpPr>
            <p:cNvPr id="800" name="Google Shape;800;p23"/>
            <p:cNvSpPr/>
            <p:nvPr/>
          </p:nvSpPr>
          <p:spPr>
            <a:xfrm>
              <a:off x="6223088" y="1217566"/>
              <a:ext cx="2022600" cy="1313100"/>
            </a:xfrm>
            <a:prstGeom prst="wedgeRoundRectCallout">
              <a:avLst>
                <a:gd name="adj1" fmla="val -5369"/>
                <a:gd name="adj2" fmla="val 76406"/>
                <a:gd name="adj3" fmla="val 0"/>
              </a:avLst>
            </a:prstGeom>
            <a:solidFill>
              <a:schemeClr val="lt2"/>
            </a:solidFill>
            <a:ln>
              <a:noFill/>
            </a:ln>
          </p:spPr>
          <p:txBody>
            <a:bodyPr spcFirstLastPara="1" wrap="square" lIns="121900" tIns="121900" rIns="121900" bIns="121900" anchor="ctr" anchorCtr="0">
              <a:noAutofit/>
            </a:bodyPr>
            <a:lstStyle/>
            <a:p>
              <a:endParaRPr sz="2400"/>
            </a:p>
          </p:txBody>
        </p:sp>
        <p:sp>
          <p:nvSpPr>
            <p:cNvPr id="801" name="Google Shape;801;p23"/>
            <p:cNvSpPr/>
            <p:nvPr/>
          </p:nvSpPr>
          <p:spPr>
            <a:xfrm>
              <a:off x="6126725" y="1142975"/>
              <a:ext cx="469853" cy="328879"/>
            </a:xfrm>
            <a:custGeom>
              <a:avLst/>
              <a:gdLst/>
              <a:ahLst/>
              <a:cxnLst/>
              <a:rect l="l" t="t" r="r" b="b"/>
              <a:pathLst>
                <a:path w="1863" h="1304" extrusionOk="0">
                  <a:moveTo>
                    <a:pt x="436" y="0"/>
                  </a:moveTo>
                  <a:lnTo>
                    <a:pt x="0" y="842"/>
                  </a:lnTo>
                  <a:lnTo>
                    <a:pt x="0" y="1303"/>
                  </a:lnTo>
                  <a:lnTo>
                    <a:pt x="560" y="1303"/>
                  </a:lnTo>
                  <a:lnTo>
                    <a:pt x="560" y="842"/>
                  </a:lnTo>
                  <a:lnTo>
                    <a:pt x="777" y="0"/>
                  </a:lnTo>
                  <a:close/>
                  <a:moveTo>
                    <a:pt x="1521" y="0"/>
                  </a:moveTo>
                  <a:lnTo>
                    <a:pt x="1085" y="842"/>
                  </a:lnTo>
                  <a:lnTo>
                    <a:pt x="1085" y="1303"/>
                  </a:lnTo>
                  <a:lnTo>
                    <a:pt x="1645" y="1303"/>
                  </a:lnTo>
                  <a:lnTo>
                    <a:pt x="1645" y="842"/>
                  </a:lnTo>
                  <a:lnTo>
                    <a:pt x="1862" y="0"/>
                  </a:ln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802" name="Google Shape;802;p23"/>
            <p:cNvSpPr/>
            <p:nvPr/>
          </p:nvSpPr>
          <p:spPr>
            <a:xfrm>
              <a:off x="7872471" y="2296597"/>
              <a:ext cx="469853" cy="328879"/>
            </a:xfrm>
            <a:custGeom>
              <a:avLst/>
              <a:gdLst/>
              <a:ahLst/>
              <a:cxnLst/>
              <a:rect l="l" t="t" r="r" b="b"/>
              <a:pathLst>
                <a:path w="1863" h="1304" extrusionOk="0">
                  <a:moveTo>
                    <a:pt x="218" y="1"/>
                  </a:moveTo>
                  <a:lnTo>
                    <a:pt x="218" y="462"/>
                  </a:lnTo>
                  <a:lnTo>
                    <a:pt x="0" y="1304"/>
                  </a:lnTo>
                  <a:lnTo>
                    <a:pt x="342" y="1304"/>
                  </a:lnTo>
                  <a:lnTo>
                    <a:pt x="778" y="462"/>
                  </a:lnTo>
                  <a:lnTo>
                    <a:pt x="778" y="1"/>
                  </a:lnTo>
                  <a:close/>
                  <a:moveTo>
                    <a:pt x="1303" y="1"/>
                  </a:moveTo>
                  <a:lnTo>
                    <a:pt x="1303" y="462"/>
                  </a:lnTo>
                  <a:lnTo>
                    <a:pt x="1085" y="1304"/>
                  </a:lnTo>
                  <a:lnTo>
                    <a:pt x="1427" y="1304"/>
                  </a:lnTo>
                  <a:lnTo>
                    <a:pt x="1863" y="462"/>
                  </a:lnTo>
                  <a:lnTo>
                    <a:pt x="1863" y="1"/>
                  </a:lnTo>
                  <a:close/>
                </a:path>
              </a:pathLst>
            </a:custGeom>
            <a:solidFill>
              <a:schemeClr val="accent3"/>
            </a:solidFill>
            <a:ln>
              <a:noFill/>
            </a:ln>
          </p:spPr>
          <p:txBody>
            <a:bodyPr spcFirstLastPara="1" wrap="square" lIns="121900" tIns="121900" rIns="121900" bIns="121900" anchor="ctr" anchorCtr="0">
              <a:noAutofit/>
            </a:bodyPr>
            <a:lstStyle/>
            <a:p>
              <a:endParaRPr sz="2400"/>
            </a:p>
          </p:txBody>
        </p:sp>
      </p:grpSp>
      <p:sp>
        <p:nvSpPr>
          <p:cNvPr id="2" name="Rectangle 1">
            <a:extLst>
              <a:ext uri="{FF2B5EF4-FFF2-40B4-BE49-F238E27FC236}">
                <a16:creationId xmlns:a16="http://schemas.microsoft.com/office/drawing/2014/main" id="{638E5333-4B60-D6B6-5DAA-15C9181B5565}"/>
              </a:ext>
            </a:extLst>
          </p:cNvPr>
          <p:cNvSpPr/>
          <p:nvPr/>
        </p:nvSpPr>
        <p:spPr>
          <a:xfrm>
            <a:off x="1721795" y="1709072"/>
            <a:ext cx="1648591" cy="1578877"/>
          </a:xfrm>
          <a:prstGeom prst="rect">
            <a:avLst/>
          </a:prstGeom>
          <a:blipFill rotWithShape="1">
            <a:blip r:embed="rId3"/>
            <a:srcRect/>
            <a:stretch>
              <a:fillRect t="-17000" b="-17000"/>
            </a:stretch>
          </a:blipFill>
        </p:spPr>
        <p:style>
          <a:lnRef idx="3">
            <a:schemeClr val="lt1">
              <a:hueOff val="0"/>
              <a:satOff val="0"/>
              <a:lumOff val="0"/>
              <a:alphaOff val="0"/>
            </a:schemeClr>
          </a:lnRef>
          <a:fillRef idx="1">
            <a:scrgbClr r="0" g="0" b="0"/>
          </a:fillRef>
          <a:effectRef idx="1">
            <a:schemeClr val="accent3">
              <a:tint val="50000"/>
              <a:hueOff val="0"/>
              <a:satOff val="0"/>
              <a:lumOff val="0"/>
              <a:alphaOff val="0"/>
            </a:schemeClr>
          </a:effectRef>
          <a:fontRef idx="minor">
            <a:schemeClr val="lt1">
              <a:hueOff val="0"/>
              <a:satOff val="0"/>
              <a:lumOff val="0"/>
              <a:alphaOff val="0"/>
            </a:schemeClr>
          </a:fontRef>
        </p:style>
        <p:txBody>
          <a:bodyPr/>
          <a:lstStyle/>
          <a:p>
            <a:endParaRPr lang="en-US"/>
          </a:p>
        </p:txBody>
      </p:sp>
      <p:sp>
        <p:nvSpPr>
          <p:cNvPr id="3" name="Rectangle 2">
            <a:extLst>
              <a:ext uri="{FF2B5EF4-FFF2-40B4-BE49-F238E27FC236}">
                <a16:creationId xmlns:a16="http://schemas.microsoft.com/office/drawing/2014/main" id="{4A521E92-260F-277A-C616-8A90EF7493B6}"/>
              </a:ext>
            </a:extLst>
          </p:cNvPr>
          <p:cNvSpPr/>
          <p:nvPr/>
        </p:nvSpPr>
        <p:spPr>
          <a:xfrm>
            <a:off x="5252936" y="1709073"/>
            <a:ext cx="1716685" cy="1588604"/>
          </a:xfrm>
          <a:prstGeom prst="rect">
            <a:avLst/>
          </a:prstGeom>
          <a:blipFill rotWithShape="1">
            <a:blip r:embed="rId4"/>
            <a:srcRect/>
            <a:stretch>
              <a:fillRect t="-1000" b="-1000"/>
            </a:stretch>
          </a:blipFill>
        </p:spPr>
        <p:style>
          <a:lnRef idx="3">
            <a:schemeClr val="lt1">
              <a:hueOff val="0"/>
              <a:satOff val="0"/>
              <a:lumOff val="0"/>
              <a:alphaOff val="0"/>
            </a:schemeClr>
          </a:lnRef>
          <a:fillRef idx="1">
            <a:scrgbClr r="0" g="0" b="0"/>
          </a:fillRef>
          <a:effectRef idx="1">
            <a:schemeClr val="accent3">
              <a:tint val="50000"/>
              <a:hueOff val="421027"/>
              <a:satOff val="2136"/>
              <a:lumOff val="2813"/>
              <a:alphaOff val="0"/>
            </a:schemeClr>
          </a:effectRef>
          <a:fontRef idx="minor">
            <a:schemeClr val="lt1">
              <a:hueOff val="0"/>
              <a:satOff val="0"/>
              <a:lumOff val="0"/>
              <a:alphaOff val="0"/>
            </a:schemeClr>
          </a:fontRef>
        </p:style>
        <p:txBody>
          <a:bodyPr/>
          <a:lstStyle/>
          <a:p>
            <a:endParaRPr lang="en-US"/>
          </a:p>
        </p:txBody>
      </p:sp>
      <p:sp>
        <p:nvSpPr>
          <p:cNvPr id="4" name="Rectangle 3">
            <a:extLst>
              <a:ext uri="{FF2B5EF4-FFF2-40B4-BE49-F238E27FC236}">
                <a16:creationId xmlns:a16="http://schemas.microsoft.com/office/drawing/2014/main" id="{95F9E041-254A-7428-C994-4165A819A2F6}"/>
              </a:ext>
            </a:extLst>
          </p:cNvPr>
          <p:cNvSpPr/>
          <p:nvPr/>
        </p:nvSpPr>
        <p:spPr>
          <a:xfrm>
            <a:off x="8842441" y="1679890"/>
            <a:ext cx="1697231" cy="1646970"/>
          </a:xfrm>
          <a:prstGeom prst="rect">
            <a:avLst/>
          </a:prstGeom>
          <a:blipFill rotWithShape="1">
            <a:blip r:embed="rId5"/>
            <a:srcRect/>
            <a:stretch>
              <a:fillRect t="-3000" b="-3000"/>
            </a:stretch>
          </a:blipFill>
        </p:spPr>
        <p:style>
          <a:lnRef idx="3">
            <a:schemeClr val="lt1">
              <a:hueOff val="0"/>
              <a:satOff val="0"/>
              <a:lumOff val="0"/>
              <a:alphaOff val="0"/>
            </a:schemeClr>
          </a:lnRef>
          <a:fillRef idx="1">
            <a:scrgbClr r="0" g="0" b="0"/>
          </a:fillRef>
          <a:effectRef idx="1">
            <a:schemeClr val="accent3">
              <a:tint val="50000"/>
              <a:hueOff val="842054"/>
              <a:satOff val="4271"/>
              <a:lumOff val="5626"/>
              <a:alphaOff val="0"/>
            </a:schemeClr>
          </a:effectRef>
          <a:fontRef idx="minor">
            <a:schemeClr val="lt1">
              <a:hueOff val="0"/>
              <a:satOff val="0"/>
              <a:lumOff val="0"/>
              <a:alphaOff val="0"/>
            </a:schemeClr>
          </a:fontRef>
        </p:style>
        <p:txBody>
          <a:bodyPr/>
          <a:lstStyle/>
          <a:p>
            <a:endParaRPr lang="en-US"/>
          </a:p>
        </p:txBody>
      </p:sp>
      <p:grpSp>
        <p:nvGrpSpPr>
          <p:cNvPr id="8" name="Group 7">
            <a:extLst>
              <a:ext uri="{FF2B5EF4-FFF2-40B4-BE49-F238E27FC236}">
                <a16:creationId xmlns:a16="http://schemas.microsoft.com/office/drawing/2014/main" id="{2D6E5528-C3BA-EDFA-C4B7-534F298B613D}"/>
              </a:ext>
            </a:extLst>
          </p:cNvPr>
          <p:cNvGrpSpPr/>
          <p:nvPr/>
        </p:nvGrpSpPr>
        <p:grpSpPr>
          <a:xfrm>
            <a:off x="3422995" y="3970206"/>
            <a:ext cx="2954132" cy="1976668"/>
            <a:chOff x="1068901" y="4038299"/>
            <a:chExt cx="2954132" cy="1976668"/>
          </a:xfrm>
        </p:grpSpPr>
        <p:grpSp>
          <p:nvGrpSpPr>
            <p:cNvPr id="778" name="Google Shape;778;p23"/>
            <p:cNvGrpSpPr/>
            <p:nvPr/>
          </p:nvGrpSpPr>
          <p:grpSpPr>
            <a:xfrm>
              <a:off x="1068901" y="4038299"/>
              <a:ext cx="2954132" cy="1976668"/>
              <a:chOff x="801675" y="3028725"/>
              <a:chExt cx="2215599" cy="1482501"/>
            </a:xfrm>
          </p:grpSpPr>
          <p:sp>
            <p:nvSpPr>
              <p:cNvPr id="779" name="Google Shape;779;p23"/>
              <p:cNvSpPr/>
              <p:nvPr/>
            </p:nvSpPr>
            <p:spPr>
              <a:xfrm>
                <a:off x="898038" y="3103316"/>
                <a:ext cx="2022600" cy="1313100"/>
              </a:xfrm>
              <a:prstGeom prst="wedgeRoundRectCallout">
                <a:avLst>
                  <a:gd name="adj1" fmla="val -5369"/>
                  <a:gd name="adj2" fmla="val 76406"/>
                  <a:gd name="adj3" fmla="val 0"/>
                </a:avLst>
              </a:prstGeom>
              <a:solidFill>
                <a:schemeClr val="lt2"/>
              </a:solidFill>
              <a:ln>
                <a:noFill/>
              </a:ln>
            </p:spPr>
            <p:txBody>
              <a:bodyPr spcFirstLastPara="1" wrap="square" lIns="121900" tIns="121900" rIns="121900" bIns="121900" anchor="ctr" anchorCtr="0">
                <a:noAutofit/>
              </a:bodyPr>
              <a:lstStyle/>
              <a:p>
                <a:endParaRPr sz="2400"/>
              </a:p>
            </p:txBody>
          </p:sp>
          <p:sp>
            <p:nvSpPr>
              <p:cNvPr id="780" name="Google Shape;780;p23"/>
              <p:cNvSpPr/>
              <p:nvPr/>
            </p:nvSpPr>
            <p:spPr>
              <a:xfrm>
                <a:off x="801675" y="3028725"/>
                <a:ext cx="469853" cy="328879"/>
              </a:xfrm>
              <a:custGeom>
                <a:avLst/>
                <a:gdLst/>
                <a:ahLst/>
                <a:cxnLst/>
                <a:rect l="l" t="t" r="r" b="b"/>
                <a:pathLst>
                  <a:path w="1863" h="1304" extrusionOk="0">
                    <a:moveTo>
                      <a:pt x="436" y="0"/>
                    </a:moveTo>
                    <a:lnTo>
                      <a:pt x="0" y="842"/>
                    </a:lnTo>
                    <a:lnTo>
                      <a:pt x="0" y="1303"/>
                    </a:lnTo>
                    <a:lnTo>
                      <a:pt x="560" y="1303"/>
                    </a:lnTo>
                    <a:lnTo>
                      <a:pt x="560" y="842"/>
                    </a:lnTo>
                    <a:lnTo>
                      <a:pt x="777" y="0"/>
                    </a:lnTo>
                    <a:close/>
                    <a:moveTo>
                      <a:pt x="1521" y="0"/>
                    </a:moveTo>
                    <a:lnTo>
                      <a:pt x="1085" y="842"/>
                    </a:lnTo>
                    <a:lnTo>
                      <a:pt x="1085" y="1303"/>
                    </a:lnTo>
                    <a:lnTo>
                      <a:pt x="1645" y="1303"/>
                    </a:lnTo>
                    <a:lnTo>
                      <a:pt x="1645" y="842"/>
                    </a:lnTo>
                    <a:lnTo>
                      <a:pt x="1862" y="0"/>
                    </a:lnTo>
                    <a:close/>
                  </a:path>
                </a:pathLst>
              </a:custGeom>
              <a:solidFill>
                <a:schemeClr val="accent4"/>
              </a:solidFill>
              <a:ln>
                <a:noFill/>
              </a:ln>
            </p:spPr>
            <p:txBody>
              <a:bodyPr spcFirstLastPara="1" wrap="square" lIns="121900" tIns="121900" rIns="121900" bIns="121900" anchor="ctr" anchorCtr="0">
                <a:noAutofit/>
              </a:bodyPr>
              <a:lstStyle/>
              <a:p>
                <a:endParaRPr sz="2400"/>
              </a:p>
            </p:txBody>
          </p:sp>
          <p:sp>
            <p:nvSpPr>
              <p:cNvPr id="781" name="Google Shape;781;p23"/>
              <p:cNvSpPr/>
              <p:nvPr/>
            </p:nvSpPr>
            <p:spPr>
              <a:xfrm>
                <a:off x="2547421" y="4182347"/>
                <a:ext cx="469853" cy="328879"/>
              </a:xfrm>
              <a:custGeom>
                <a:avLst/>
                <a:gdLst/>
                <a:ahLst/>
                <a:cxnLst/>
                <a:rect l="l" t="t" r="r" b="b"/>
                <a:pathLst>
                  <a:path w="1863" h="1304" extrusionOk="0">
                    <a:moveTo>
                      <a:pt x="218" y="1"/>
                    </a:moveTo>
                    <a:lnTo>
                      <a:pt x="218" y="462"/>
                    </a:lnTo>
                    <a:lnTo>
                      <a:pt x="0" y="1304"/>
                    </a:lnTo>
                    <a:lnTo>
                      <a:pt x="342" y="1304"/>
                    </a:lnTo>
                    <a:lnTo>
                      <a:pt x="778" y="462"/>
                    </a:lnTo>
                    <a:lnTo>
                      <a:pt x="778" y="1"/>
                    </a:lnTo>
                    <a:close/>
                    <a:moveTo>
                      <a:pt x="1303" y="1"/>
                    </a:moveTo>
                    <a:lnTo>
                      <a:pt x="1303" y="462"/>
                    </a:lnTo>
                    <a:lnTo>
                      <a:pt x="1085" y="1304"/>
                    </a:lnTo>
                    <a:lnTo>
                      <a:pt x="1427" y="1304"/>
                    </a:lnTo>
                    <a:lnTo>
                      <a:pt x="1863" y="462"/>
                    </a:lnTo>
                    <a:lnTo>
                      <a:pt x="1863" y="1"/>
                    </a:lnTo>
                    <a:close/>
                  </a:path>
                </a:pathLst>
              </a:custGeom>
              <a:solidFill>
                <a:schemeClr val="accent4"/>
              </a:solidFill>
              <a:ln>
                <a:noFill/>
              </a:ln>
            </p:spPr>
            <p:txBody>
              <a:bodyPr spcFirstLastPara="1" wrap="square" lIns="121900" tIns="121900" rIns="121900" bIns="121900" anchor="ctr" anchorCtr="0">
                <a:noAutofit/>
              </a:bodyPr>
              <a:lstStyle/>
              <a:p>
                <a:endParaRPr sz="2400"/>
              </a:p>
            </p:txBody>
          </p:sp>
        </p:grpSp>
        <p:sp>
          <p:nvSpPr>
            <p:cNvPr id="5" name="Rectangle 4">
              <a:extLst>
                <a:ext uri="{FF2B5EF4-FFF2-40B4-BE49-F238E27FC236}">
                  <a16:creationId xmlns:a16="http://schemas.microsoft.com/office/drawing/2014/main" id="{22871912-72F6-B2C8-EC7D-5B3945E7EF80}"/>
                </a:ext>
              </a:extLst>
            </p:cNvPr>
            <p:cNvSpPr/>
            <p:nvPr/>
          </p:nvSpPr>
          <p:spPr>
            <a:xfrm>
              <a:off x="1789889" y="4170170"/>
              <a:ext cx="1643975" cy="1685881"/>
            </a:xfrm>
            <a:prstGeom prst="rect">
              <a:avLst/>
            </a:prstGeom>
            <a:blipFill rotWithShape="1">
              <a:blip r:embed="rId6"/>
              <a:srcRect/>
              <a:stretch>
                <a:fillRect l="-4000" r="-4000"/>
              </a:stretch>
            </a:blipFill>
          </p:spPr>
          <p:style>
            <a:lnRef idx="3">
              <a:schemeClr val="lt1">
                <a:hueOff val="0"/>
                <a:satOff val="0"/>
                <a:lumOff val="0"/>
                <a:alphaOff val="0"/>
              </a:schemeClr>
            </a:lnRef>
            <a:fillRef idx="1">
              <a:scrgbClr r="0" g="0" b="0"/>
            </a:fillRef>
            <a:effectRef idx="1">
              <a:schemeClr val="accent3">
                <a:tint val="50000"/>
                <a:hueOff val="1263082"/>
                <a:satOff val="6407"/>
                <a:lumOff val="8438"/>
                <a:alphaOff val="0"/>
              </a:schemeClr>
            </a:effectRef>
            <a:fontRef idx="minor">
              <a:schemeClr val="lt1">
                <a:hueOff val="0"/>
                <a:satOff val="0"/>
                <a:lumOff val="0"/>
                <a:alphaOff val="0"/>
              </a:schemeClr>
            </a:fontRef>
          </p:style>
          <p:txBody>
            <a:bodyPr/>
            <a:lstStyle/>
            <a:p>
              <a:endParaRPr lang="en-US"/>
            </a:p>
          </p:txBody>
        </p:sp>
      </p:grpSp>
      <p:grpSp>
        <p:nvGrpSpPr>
          <p:cNvPr id="7" name="Group 6">
            <a:extLst>
              <a:ext uri="{FF2B5EF4-FFF2-40B4-BE49-F238E27FC236}">
                <a16:creationId xmlns:a16="http://schemas.microsoft.com/office/drawing/2014/main" id="{6509C345-FB75-7518-A41A-2011F2A1ACF9}"/>
              </a:ext>
            </a:extLst>
          </p:cNvPr>
          <p:cNvGrpSpPr/>
          <p:nvPr/>
        </p:nvGrpSpPr>
        <p:grpSpPr>
          <a:xfrm>
            <a:off x="7109215" y="3950750"/>
            <a:ext cx="2954132" cy="1976668"/>
            <a:chOff x="4618934" y="4038299"/>
            <a:chExt cx="2954132" cy="1976668"/>
          </a:xfrm>
        </p:grpSpPr>
        <p:grpSp>
          <p:nvGrpSpPr>
            <p:cNvPr id="792" name="Google Shape;792;p23"/>
            <p:cNvGrpSpPr/>
            <p:nvPr/>
          </p:nvGrpSpPr>
          <p:grpSpPr>
            <a:xfrm>
              <a:off x="4618934" y="4038299"/>
              <a:ext cx="2954132" cy="1976668"/>
              <a:chOff x="3464200" y="3028725"/>
              <a:chExt cx="2215599" cy="1482501"/>
            </a:xfrm>
          </p:grpSpPr>
          <p:sp>
            <p:nvSpPr>
              <p:cNvPr id="793" name="Google Shape;793;p23"/>
              <p:cNvSpPr/>
              <p:nvPr/>
            </p:nvSpPr>
            <p:spPr>
              <a:xfrm>
                <a:off x="3560563" y="3103316"/>
                <a:ext cx="2022600" cy="1313100"/>
              </a:xfrm>
              <a:prstGeom prst="wedgeRoundRectCallout">
                <a:avLst>
                  <a:gd name="adj1" fmla="val -5369"/>
                  <a:gd name="adj2" fmla="val 76406"/>
                  <a:gd name="adj3" fmla="val 0"/>
                </a:avLst>
              </a:prstGeom>
              <a:solidFill>
                <a:schemeClr val="lt2"/>
              </a:solidFill>
              <a:ln>
                <a:noFill/>
              </a:ln>
            </p:spPr>
            <p:txBody>
              <a:bodyPr spcFirstLastPara="1" wrap="square" lIns="121900" tIns="121900" rIns="121900" bIns="121900" anchor="ctr" anchorCtr="0">
                <a:noAutofit/>
              </a:bodyPr>
              <a:lstStyle/>
              <a:p>
                <a:endParaRPr sz="2400"/>
              </a:p>
            </p:txBody>
          </p:sp>
          <p:sp>
            <p:nvSpPr>
              <p:cNvPr id="794" name="Google Shape;794;p23"/>
              <p:cNvSpPr/>
              <p:nvPr/>
            </p:nvSpPr>
            <p:spPr>
              <a:xfrm>
                <a:off x="3464200" y="3028725"/>
                <a:ext cx="469853" cy="328879"/>
              </a:xfrm>
              <a:custGeom>
                <a:avLst/>
                <a:gdLst/>
                <a:ahLst/>
                <a:cxnLst/>
                <a:rect l="l" t="t" r="r" b="b"/>
                <a:pathLst>
                  <a:path w="1863" h="1304" extrusionOk="0">
                    <a:moveTo>
                      <a:pt x="436" y="0"/>
                    </a:moveTo>
                    <a:lnTo>
                      <a:pt x="0" y="842"/>
                    </a:lnTo>
                    <a:lnTo>
                      <a:pt x="0" y="1303"/>
                    </a:lnTo>
                    <a:lnTo>
                      <a:pt x="560" y="1303"/>
                    </a:lnTo>
                    <a:lnTo>
                      <a:pt x="560" y="842"/>
                    </a:lnTo>
                    <a:lnTo>
                      <a:pt x="777" y="0"/>
                    </a:lnTo>
                    <a:close/>
                    <a:moveTo>
                      <a:pt x="1521" y="0"/>
                    </a:moveTo>
                    <a:lnTo>
                      <a:pt x="1085" y="842"/>
                    </a:lnTo>
                    <a:lnTo>
                      <a:pt x="1085" y="1303"/>
                    </a:lnTo>
                    <a:lnTo>
                      <a:pt x="1645" y="1303"/>
                    </a:lnTo>
                    <a:lnTo>
                      <a:pt x="1645" y="842"/>
                    </a:lnTo>
                    <a:lnTo>
                      <a:pt x="1862" y="0"/>
                    </a:lnTo>
                    <a:close/>
                  </a:path>
                </a:pathLst>
              </a:custGeom>
              <a:solidFill>
                <a:schemeClr val="accent5"/>
              </a:solidFill>
              <a:ln>
                <a:noFill/>
              </a:ln>
            </p:spPr>
            <p:txBody>
              <a:bodyPr spcFirstLastPara="1" wrap="square" lIns="121900" tIns="121900" rIns="121900" bIns="121900" anchor="ctr" anchorCtr="0">
                <a:noAutofit/>
              </a:bodyPr>
              <a:lstStyle/>
              <a:p>
                <a:endParaRPr sz="2400"/>
              </a:p>
            </p:txBody>
          </p:sp>
          <p:sp>
            <p:nvSpPr>
              <p:cNvPr id="795" name="Google Shape;795;p23"/>
              <p:cNvSpPr/>
              <p:nvPr/>
            </p:nvSpPr>
            <p:spPr>
              <a:xfrm>
                <a:off x="5209946" y="4182347"/>
                <a:ext cx="469853" cy="328879"/>
              </a:xfrm>
              <a:custGeom>
                <a:avLst/>
                <a:gdLst/>
                <a:ahLst/>
                <a:cxnLst/>
                <a:rect l="l" t="t" r="r" b="b"/>
                <a:pathLst>
                  <a:path w="1863" h="1304" extrusionOk="0">
                    <a:moveTo>
                      <a:pt x="218" y="1"/>
                    </a:moveTo>
                    <a:lnTo>
                      <a:pt x="218" y="462"/>
                    </a:lnTo>
                    <a:lnTo>
                      <a:pt x="0" y="1304"/>
                    </a:lnTo>
                    <a:lnTo>
                      <a:pt x="342" y="1304"/>
                    </a:lnTo>
                    <a:lnTo>
                      <a:pt x="778" y="462"/>
                    </a:lnTo>
                    <a:lnTo>
                      <a:pt x="778" y="1"/>
                    </a:lnTo>
                    <a:close/>
                    <a:moveTo>
                      <a:pt x="1303" y="1"/>
                    </a:moveTo>
                    <a:lnTo>
                      <a:pt x="1303" y="462"/>
                    </a:lnTo>
                    <a:lnTo>
                      <a:pt x="1085" y="1304"/>
                    </a:lnTo>
                    <a:lnTo>
                      <a:pt x="1427" y="1304"/>
                    </a:lnTo>
                    <a:lnTo>
                      <a:pt x="1863" y="462"/>
                    </a:lnTo>
                    <a:lnTo>
                      <a:pt x="1863" y="1"/>
                    </a:lnTo>
                    <a:close/>
                  </a:path>
                </a:pathLst>
              </a:custGeom>
              <a:solidFill>
                <a:schemeClr val="accent5"/>
              </a:solidFill>
              <a:ln>
                <a:noFill/>
              </a:ln>
            </p:spPr>
            <p:txBody>
              <a:bodyPr spcFirstLastPara="1" wrap="square" lIns="121900" tIns="121900" rIns="121900" bIns="121900" anchor="ctr" anchorCtr="0">
                <a:noAutofit/>
              </a:bodyPr>
              <a:lstStyle/>
              <a:p>
                <a:endParaRPr sz="2400"/>
              </a:p>
            </p:txBody>
          </p:sp>
        </p:grpSp>
        <p:sp>
          <p:nvSpPr>
            <p:cNvPr id="6" name="Rectangle 5">
              <a:extLst>
                <a:ext uri="{FF2B5EF4-FFF2-40B4-BE49-F238E27FC236}">
                  <a16:creationId xmlns:a16="http://schemas.microsoft.com/office/drawing/2014/main" id="{5425B92C-2480-7F25-0F2E-B9F9EA74E13D}"/>
                </a:ext>
              </a:extLst>
            </p:cNvPr>
            <p:cNvSpPr/>
            <p:nvPr/>
          </p:nvSpPr>
          <p:spPr>
            <a:xfrm>
              <a:off x="5389123" y="4170171"/>
              <a:ext cx="1599952" cy="1598331"/>
            </a:xfrm>
            <a:prstGeom prst="rect">
              <a:avLst/>
            </a:prstGeom>
            <a:blipFill rotWithShape="1">
              <a:blip r:embed="rId7"/>
              <a:srcRect/>
              <a:stretch>
                <a:fillRect t="-39000" b="-39000"/>
              </a:stretch>
            </a:blipFill>
          </p:spPr>
          <p:style>
            <a:lnRef idx="3">
              <a:schemeClr val="lt1">
                <a:hueOff val="0"/>
                <a:satOff val="0"/>
                <a:lumOff val="0"/>
                <a:alphaOff val="0"/>
              </a:schemeClr>
            </a:lnRef>
            <a:fillRef idx="1">
              <a:scrgbClr r="0" g="0" b="0"/>
            </a:fillRef>
            <a:effectRef idx="1">
              <a:schemeClr val="accent3">
                <a:tint val="50000"/>
                <a:hueOff val="1684109"/>
                <a:satOff val="8542"/>
                <a:lumOff val="11251"/>
                <a:alphaOff val="0"/>
              </a:schemeClr>
            </a:effectRef>
            <a:fontRef idx="minor">
              <a:schemeClr val="lt1">
                <a:hueOff val="0"/>
                <a:satOff val="0"/>
                <a:lumOff val="0"/>
                <a:alphaOff val="0"/>
              </a:schemeClr>
            </a:fontRef>
          </p:style>
          <p:txBody>
            <a:bodyPr/>
            <a:lstStyle/>
            <a:p>
              <a:endParaRPr lang="en-US"/>
            </a:p>
          </p:txBody>
        </p:sp>
      </p:grpSp>
      <p:grpSp>
        <p:nvGrpSpPr>
          <p:cNvPr id="9" name="Group 8">
            <a:extLst>
              <a:ext uri="{FF2B5EF4-FFF2-40B4-BE49-F238E27FC236}">
                <a16:creationId xmlns:a16="http://schemas.microsoft.com/office/drawing/2014/main" id="{BB6B5534-5768-35F5-2B88-61C2F1031A98}"/>
              </a:ext>
            </a:extLst>
          </p:cNvPr>
          <p:cNvGrpSpPr/>
          <p:nvPr/>
        </p:nvGrpSpPr>
        <p:grpSpPr>
          <a:xfrm>
            <a:off x="2595911" y="3460895"/>
            <a:ext cx="2039072" cy="305860"/>
            <a:chOff x="764443" y="47118"/>
            <a:chExt cx="2039072" cy="305860"/>
          </a:xfrm>
        </p:grpSpPr>
        <p:sp>
          <p:nvSpPr>
            <p:cNvPr id="10" name="Rectangle 9">
              <a:extLst>
                <a:ext uri="{FF2B5EF4-FFF2-40B4-BE49-F238E27FC236}">
                  <a16:creationId xmlns:a16="http://schemas.microsoft.com/office/drawing/2014/main" id="{76B5759E-0FC6-41CF-C527-4D36C4212C0F}"/>
                </a:ext>
              </a:extLst>
            </p:cNvPr>
            <p:cNvSpPr/>
            <p:nvPr/>
          </p:nvSpPr>
          <p:spPr>
            <a:xfrm>
              <a:off x="764443" y="47118"/>
              <a:ext cx="2039072" cy="305860"/>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US"/>
            </a:p>
          </p:txBody>
        </p:sp>
        <p:sp>
          <p:nvSpPr>
            <p:cNvPr id="11" name="TextBox 10">
              <a:extLst>
                <a:ext uri="{FF2B5EF4-FFF2-40B4-BE49-F238E27FC236}">
                  <a16:creationId xmlns:a16="http://schemas.microsoft.com/office/drawing/2014/main" id="{878F525E-4BF0-8A3E-4BE2-61AE0801F8EF}"/>
                </a:ext>
              </a:extLst>
            </p:cNvPr>
            <p:cNvSpPr txBox="1"/>
            <p:nvPr/>
          </p:nvSpPr>
          <p:spPr>
            <a:xfrm>
              <a:off x="764443" y="47118"/>
              <a:ext cx="2039072" cy="305860"/>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34290" rIns="34290" bIns="0" numCol="1" spcCol="1270" anchor="b" anchorCtr="0">
              <a:noAutofit/>
            </a:bodyPr>
            <a:lstStyle/>
            <a:p>
              <a:pPr marL="0" lvl="0" indent="0" algn="l" defTabSz="400050">
                <a:lnSpc>
                  <a:spcPct val="90000"/>
                </a:lnSpc>
                <a:spcBef>
                  <a:spcPct val="0"/>
                </a:spcBef>
                <a:spcAft>
                  <a:spcPct val="35000"/>
                </a:spcAft>
                <a:buNone/>
              </a:pPr>
              <a:r>
                <a:rPr lang="en-US" sz="900" kern="1200" dirty="0"/>
                <a:t>Name – Sohan Bommidi</a:t>
              </a:r>
              <a:br>
                <a:rPr lang="en-US" sz="900" kern="1200" dirty="0"/>
              </a:br>
              <a:r>
                <a:rPr lang="en-US" sz="900" kern="1200" dirty="0"/>
                <a:t>Scrum Master</a:t>
              </a:r>
            </a:p>
          </p:txBody>
        </p:sp>
      </p:grpSp>
      <p:grpSp>
        <p:nvGrpSpPr>
          <p:cNvPr id="12" name="Group 11">
            <a:extLst>
              <a:ext uri="{FF2B5EF4-FFF2-40B4-BE49-F238E27FC236}">
                <a16:creationId xmlns:a16="http://schemas.microsoft.com/office/drawing/2014/main" id="{2C4BD3FF-90ED-0184-4CF5-79BC85542FE3}"/>
              </a:ext>
            </a:extLst>
          </p:cNvPr>
          <p:cNvGrpSpPr/>
          <p:nvPr/>
        </p:nvGrpSpPr>
        <p:grpSpPr>
          <a:xfrm>
            <a:off x="6049230" y="3490079"/>
            <a:ext cx="2039072" cy="305860"/>
            <a:chOff x="3019063" y="47118"/>
            <a:chExt cx="2039072" cy="305860"/>
          </a:xfrm>
        </p:grpSpPr>
        <p:sp>
          <p:nvSpPr>
            <p:cNvPr id="13" name="Rectangle 12">
              <a:extLst>
                <a:ext uri="{FF2B5EF4-FFF2-40B4-BE49-F238E27FC236}">
                  <a16:creationId xmlns:a16="http://schemas.microsoft.com/office/drawing/2014/main" id="{63C709B7-50F2-D49F-BDB3-2D9632A5CD64}"/>
                </a:ext>
              </a:extLst>
            </p:cNvPr>
            <p:cNvSpPr/>
            <p:nvPr/>
          </p:nvSpPr>
          <p:spPr>
            <a:xfrm>
              <a:off x="3019063" y="47118"/>
              <a:ext cx="2039072" cy="305860"/>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US"/>
            </a:p>
          </p:txBody>
        </p:sp>
        <p:sp>
          <p:nvSpPr>
            <p:cNvPr id="14" name="TextBox 13">
              <a:extLst>
                <a:ext uri="{FF2B5EF4-FFF2-40B4-BE49-F238E27FC236}">
                  <a16:creationId xmlns:a16="http://schemas.microsoft.com/office/drawing/2014/main" id="{13F1A64C-2AD1-21A0-E7DD-7BCB54915B0F}"/>
                </a:ext>
              </a:extLst>
            </p:cNvPr>
            <p:cNvSpPr txBox="1"/>
            <p:nvPr/>
          </p:nvSpPr>
          <p:spPr>
            <a:xfrm>
              <a:off x="3019063" y="47118"/>
              <a:ext cx="2039072" cy="305860"/>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34290" rIns="34290" bIns="0" numCol="1" spcCol="1270" anchor="b" anchorCtr="0">
              <a:noAutofit/>
            </a:bodyPr>
            <a:lstStyle/>
            <a:p>
              <a:pPr marL="0" lvl="0" indent="0" algn="l" defTabSz="400050">
                <a:lnSpc>
                  <a:spcPct val="90000"/>
                </a:lnSpc>
                <a:spcBef>
                  <a:spcPct val="0"/>
                </a:spcBef>
                <a:spcAft>
                  <a:spcPct val="35000"/>
                </a:spcAft>
                <a:buNone/>
              </a:pPr>
              <a:r>
                <a:rPr lang="en-US" sz="900" kern="1200" dirty="0"/>
                <a:t>Name – Yumna Zaidi</a:t>
              </a:r>
              <a:br>
                <a:rPr lang="en-US" sz="900" kern="1200" dirty="0"/>
              </a:br>
              <a:r>
                <a:rPr lang="en-US" sz="900" kern="1200" dirty="0"/>
                <a:t>Product Owner</a:t>
              </a:r>
            </a:p>
          </p:txBody>
        </p:sp>
      </p:grpSp>
      <p:grpSp>
        <p:nvGrpSpPr>
          <p:cNvPr id="15" name="Group 14">
            <a:extLst>
              <a:ext uri="{FF2B5EF4-FFF2-40B4-BE49-F238E27FC236}">
                <a16:creationId xmlns:a16="http://schemas.microsoft.com/office/drawing/2014/main" id="{3CC586C4-1C66-5D03-F71B-A0738851C885}"/>
              </a:ext>
            </a:extLst>
          </p:cNvPr>
          <p:cNvGrpSpPr/>
          <p:nvPr/>
        </p:nvGrpSpPr>
        <p:grpSpPr>
          <a:xfrm>
            <a:off x="9531732" y="3490079"/>
            <a:ext cx="2039072" cy="305860"/>
            <a:chOff x="5273683" y="47118"/>
            <a:chExt cx="2039072" cy="305860"/>
          </a:xfrm>
        </p:grpSpPr>
        <p:sp>
          <p:nvSpPr>
            <p:cNvPr id="16" name="Rectangle 15">
              <a:extLst>
                <a:ext uri="{FF2B5EF4-FFF2-40B4-BE49-F238E27FC236}">
                  <a16:creationId xmlns:a16="http://schemas.microsoft.com/office/drawing/2014/main" id="{9E71D734-FC33-0BA5-355B-8EDFB0A6909C}"/>
                </a:ext>
              </a:extLst>
            </p:cNvPr>
            <p:cNvSpPr/>
            <p:nvPr/>
          </p:nvSpPr>
          <p:spPr>
            <a:xfrm>
              <a:off x="5273683" y="47118"/>
              <a:ext cx="2039072" cy="305860"/>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US"/>
            </a:p>
          </p:txBody>
        </p:sp>
        <p:sp>
          <p:nvSpPr>
            <p:cNvPr id="17" name="TextBox 16">
              <a:extLst>
                <a:ext uri="{FF2B5EF4-FFF2-40B4-BE49-F238E27FC236}">
                  <a16:creationId xmlns:a16="http://schemas.microsoft.com/office/drawing/2014/main" id="{39B786F5-3691-34F6-54CA-E7EF7A59B393}"/>
                </a:ext>
              </a:extLst>
            </p:cNvPr>
            <p:cNvSpPr txBox="1"/>
            <p:nvPr/>
          </p:nvSpPr>
          <p:spPr>
            <a:xfrm>
              <a:off x="5273683" y="47118"/>
              <a:ext cx="2039072" cy="305860"/>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34290" rIns="34290" bIns="0" numCol="1" spcCol="1270" anchor="b" anchorCtr="0">
              <a:noAutofit/>
            </a:bodyPr>
            <a:lstStyle/>
            <a:p>
              <a:pPr marL="0" lvl="0" indent="0" algn="l" defTabSz="400050">
                <a:lnSpc>
                  <a:spcPct val="90000"/>
                </a:lnSpc>
                <a:spcBef>
                  <a:spcPct val="0"/>
                </a:spcBef>
                <a:spcAft>
                  <a:spcPct val="35000"/>
                </a:spcAft>
                <a:buNone/>
              </a:pPr>
              <a:r>
                <a:rPr lang="en-US" sz="900" kern="1200" dirty="0"/>
                <a:t>Name – </a:t>
              </a:r>
              <a:r>
                <a:rPr lang="en-US" sz="900" kern="1200" dirty="0" err="1"/>
                <a:t>Neehar</a:t>
              </a:r>
              <a:r>
                <a:rPr lang="en-US" sz="900" kern="1200" dirty="0"/>
                <a:t> Bujimalla </a:t>
              </a:r>
              <a:br>
                <a:rPr lang="en-US" sz="900" kern="1200" dirty="0"/>
              </a:br>
              <a:r>
                <a:rPr lang="en-US" sz="900" kern="1200" dirty="0"/>
                <a:t>Developer</a:t>
              </a:r>
            </a:p>
          </p:txBody>
        </p:sp>
      </p:grpSp>
      <p:grpSp>
        <p:nvGrpSpPr>
          <p:cNvPr id="18" name="Group 17">
            <a:extLst>
              <a:ext uri="{FF2B5EF4-FFF2-40B4-BE49-F238E27FC236}">
                <a16:creationId xmlns:a16="http://schemas.microsoft.com/office/drawing/2014/main" id="{A7E47C06-3BF4-B400-8F52-9411CE5BAE44}"/>
              </a:ext>
            </a:extLst>
          </p:cNvPr>
          <p:cNvGrpSpPr/>
          <p:nvPr/>
        </p:nvGrpSpPr>
        <p:grpSpPr>
          <a:xfrm>
            <a:off x="4843000" y="5951177"/>
            <a:ext cx="2039072" cy="305860"/>
            <a:chOff x="1891753" y="2656582"/>
            <a:chExt cx="2039072" cy="305860"/>
          </a:xfrm>
        </p:grpSpPr>
        <p:sp>
          <p:nvSpPr>
            <p:cNvPr id="19" name="Rectangle 18">
              <a:extLst>
                <a:ext uri="{FF2B5EF4-FFF2-40B4-BE49-F238E27FC236}">
                  <a16:creationId xmlns:a16="http://schemas.microsoft.com/office/drawing/2014/main" id="{287A4A56-8388-1CB6-9AE8-E00BA1C66B4A}"/>
                </a:ext>
              </a:extLst>
            </p:cNvPr>
            <p:cNvSpPr/>
            <p:nvPr/>
          </p:nvSpPr>
          <p:spPr>
            <a:xfrm>
              <a:off x="1891753" y="2656582"/>
              <a:ext cx="2039072" cy="305860"/>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US"/>
            </a:p>
          </p:txBody>
        </p:sp>
        <p:sp>
          <p:nvSpPr>
            <p:cNvPr id="20" name="TextBox 19">
              <a:extLst>
                <a:ext uri="{FF2B5EF4-FFF2-40B4-BE49-F238E27FC236}">
                  <a16:creationId xmlns:a16="http://schemas.microsoft.com/office/drawing/2014/main" id="{8FC9A2D2-BD10-4E76-9B50-05B8EBC08F69}"/>
                </a:ext>
              </a:extLst>
            </p:cNvPr>
            <p:cNvSpPr txBox="1"/>
            <p:nvPr/>
          </p:nvSpPr>
          <p:spPr>
            <a:xfrm>
              <a:off x="1891753" y="2656582"/>
              <a:ext cx="2039072" cy="305860"/>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34290" rIns="34290" bIns="0" numCol="1" spcCol="1270" anchor="b" anchorCtr="0">
              <a:noAutofit/>
            </a:bodyPr>
            <a:lstStyle/>
            <a:p>
              <a:pPr marL="0" lvl="0" indent="0" algn="l" defTabSz="400050">
                <a:lnSpc>
                  <a:spcPct val="90000"/>
                </a:lnSpc>
                <a:spcBef>
                  <a:spcPct val="0"/>
                </a:spcBef>
                <a:spcAft>
                  <a:spcPct val="35000"/>
                </a:spcAft>
                <a:buNone/>
              </a:pPr>
              <a:r>
                <a:rPr lang="en-US" sz="900" kern="1200" dirty="0"/>
                <a:t>Name – Saikiran Reddy Komatireddy</a:t>
              </a:r>
              <a:br>
                <a:rPr lang="en-US" sz="900" kern="1200" dirty="0"/>
              </a:br>
              <a:r>
                <a:rPr lang="en-US" sz="900" kern="1200" dirty="0"/>
                <a:t>Developer</a:t>
              </a:r>
            </a:p>
          </p:txBody>
        </p:sp>
      </p:grpSp>
      <p:grpSp>
        <p:nvGrpSpPr>
          <p:cNvPr id="21" name="Group 20">
            <a:extLst>
              <a:ext uri="{FF2B5EF4-FFF2-40B4-BE49-F238E27FC236}">
                <a16:creationId xmlns:a16="http://schemas.microsoft.com/office/drawing/2014/main" id="{EA0BEE42-12B3-2546-5AD2-AB9213EE4122}"/>
              </a:ext>
            </a:extLst>
          </p:cNvPr>
          <p:cNvGrpSpPr/>
          <p:nvPr/>
        </p:nvGrpSpPr>
        <p:grpSpPr>
          <a:xfrm>
            <a:off x="8539511" y="5931721"/>
            <a:ext cx="2039072" cy="305860"/>
            <a:chOff x="4146373" y="2656582"/>
            <a:chExt cx="2039072" cy="305860"/>
          </a:xfrm>
        </p:grpSpPr>
        <p:sp>
          <p:nvSpPr>
            <p:cNvPr id="22" name="Rectangle 21">
              <a:extLst>
                <a:ext uri="{FF2B5EF4-FFF2-40B4-BE49-F238E27FC236}">
                  <a16:creationId xmlns:a16="http://schemas.microsoft.com/office/drawing/2014/main" id="{E08BBD3D-726E-14AE-7061-728A038EBFD3}"/>
                </a:ext>
              </a:extLst>
            </p:cNvPr>
            <p:cNvSpPr/>
            <p:nvPr/>
          </p:nvSpPr>
          <p:spPr>
            <a:xfrm>
              <a:off x="4146373" y="2656582"/>
              <a:ext cx="2039072" cy="305860"/>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US"/>
            </a:p>
          </p:txBody>
        </p:sp>
        <p:sp>
          <p:nvSpPr>
            <p:cNvPr id="23" name="TextBox 22">
              <a:extLst>
                <a:ext uri="{FF2B5EF4-FFF2-40B4-BE49-F238E27FC236}">
                  <a16:creationId xmlns:a16="http://schemas.microsoft.com/office/drawing/2014/main" id="{807AA1CA-5BE0-BC7C-A6E1-FB0EBE645BD0}"/>
                </a:ext>
              </a:extLst>
            </p:cNvPr>
            <p:cNvSpPr txBox="1"/>
            <p:nvPr/>
          </p:nvSpPr>
          <p:spPr>
            <a:xfrm>
              <a:off x="4146373" y="2656582"/>
              <a:ext cx="2039072" cy="305860"/>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34290" rIns="34290" bIns="0" numCol="1" spcCol="1270" anchor="b" anchorCtr="0">
              <a:noAutofit/>
            </a:bodyPr>
            <a:lstStyle/>
            <a:p>
              <a:pPr marL="0" lvl="0" indent="0" algn="l" defTabSz="400050">
                <a:lnSpc>
                  <a:spcPct val="90000"/>
                </a:lnSpc>
                <a:spcBef>
                  <a:spcPct val="0"/>
                </a:spcBef>
                <a:spcAft>
                  <a:spcPct val="35000"/>
                </a:spcAft>
                <a:buNone/>
              </a:pPr>
              <a:r>
                <a:rPr lang="en-US" sz="900" kern="1200" dirty="0"/>
                <a:t>Name – Venkata Karanveer Bejjam </a:t>
              </a:r>
              <a:br>
                <a:rPr lang="en-US" sz="900" kern="1200" dirty="0"/>
              </a:br>
              <a:r>
                <a:rPr lang="en-US" sz="900" kern="1200" dirty="0"/>
                <a:t>Developer</a:t>
              </a: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Freeform: Shape 24">
            <a:extLst>
              <a:ext uri="{FF2B5EF4-FFF2-40B4-BE49-F238E27FC236}">
                <a16:creationId xmlns:a16="http://schemas.microsoft.com/office/drawing/2014/main" id="{49306479-8C4D-4E4A-A330-DFC80A8A01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105524"/>
          </a:xfrm>
          <a:custGeom>
            <a:avLst/>
            <a:gdLst>
              <a:gd name="connsiteX0" fmla="*/ 0 w 12192000"/>
              <a:gd name="connsiteY0" fmla="*/ 0 h 6105524"/>
              <a:gd name="connsiteX1" fmla="*/ 12192000 w 12192000"/>
              <a:gd name="connsiteY1" fmla="*/ 0 h 6105524"/>
              <a:gd name="connsiteX2" fmla="*/ 12192000 w 12192000"/>
              <a:gd name="connsiteY2" fmla="*/ 6105524 h 6105524"/>
              <a:gd name="connsiteX3" fmla="*/ 11435080 w 12192000"/>
              <a:gd name="connsiteY3" fmla="*/ 6105524 h 6105524"/>
              <a:gd name="connsiteX4" fmla="*/ 11435080 w 12192000"/>
              <a:gd name="connsiteY4" fmla="*/ 771523 h 6105524"/>
              <a:gd name="connsiteX5" fmla="*/ 767080 w 12192000"/>
              <a:gd name="connsiteY5" fmla="*/ 771523 h 6105524"/>
              <a:gd name="connsiteX6" fmla="*/ 767080 w 12192000"/>
              <a:gd name="connsiteY6" fmla="*/ 6105524 h 6105524"/>
              <a:gd name="connsiteX7" fmla="*/ 0 w 12192000"/>
              <a:gd name="connsiteY7" fmla="*/ 6105524 h 6105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105524">
                <a:moveTo>
                  <a:pt x="0" y="0"/>
                </a:moveTo>
                <a:lnTo>
                  <a:pt x="12192000" y="0"/>
                </a:lnTo>
                <a:lnTo>
                  <a:pt x="12192000" y="6105524"/>
                </a:lnTo>
                <a:lnTo>
                  <a:pt x="11435080" y="6105524"/>
                </a:lnTo>
                <a:lnTo>
                  <a:pt x="11435080" y="771523"/>
                </a:lnTo>
                <a:lnTo>
                  <a:pt x="767080" y="771523"/>
                </a:lnTo>
                <a:lnTo>
                  <a:pt x="767080" y="6105524"/>
                </a:lnTo>
                <a:lnTo>
                  <a:pt x="0" y="6105524"/>
                </a:lnTo>
                <a:close/>
              </a:path>
            </a:pathLst>
          </a:custGeom>
          <a:gradFill flip="none" rotWithShape="1">
            <a:gsLst>
              <a:gs pos="10000">
                <a:schemeClr val="accent5"/>
              </a:gs>
              <a:gs pos="90000">
                <a:schemeClr val="accent1"/>
              </a:gs>
              <a:gs pos="70000">
                <a:schemeClr val="accent2"/>
              </a:gs>
              <a:gs pos="30000">
                <a:schemeClr val="accent4"/>
              </a:gs>
              <a:gs pos="50000">
                <a:schemeClr val="accent3">
                  <a:lumMod val="60000"/>
                  <a:lumOff val="40000"/>
                </a:schemeClr>
              </a:gs>
            </a:gsLst>
            <a:lin ang="7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27" name="Rectangle 26">
            <a:extLst>
              <a:ext uri="{FF2B5EF4-FFF2-40B4-BE49-F238E27FC236}">
                <a16:creationId xmlns:a16="http://schemas.microsoft.com/office/drawing/2014/main" id="{ADFFAB7E-4788-405E-A4D8-B6644AE463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A9F985A2-1334-4D86-97FF-10FE78059F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10000">
                <a:schemeClr val="accent5"/>
              </a:gs>
              <a:gs pos="90000">
                <a:schemeClr val="accent1"/>
              </a:gs>
              <a:gs pos="70000">
                <a:schemeClr val="accent2"/>
              </a:gs>
              <a:gs pos="30000">
                <a:schemeClr val="accent4"/>
              </a:gs>
              <a:gs pos="50000">
                <a:schemeClr val="accent3">
                  <a:lumMod val="60000"/>
                  <a:lumOff val="40000"/>
                </a:schemeClr>
              </a:gs>
            </a:gsLst>
            <a:lin ang="7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1" name="Rectangle 30">
            <a:extLst>
              <a:ext uri="{FF2B5EF4-FFF2-40B4-BE49-F238E27FC236}">
                <a16:creationId xmlns:a16="http://schemas.microsoft.com/office/drawing/2014/main" id="{611151DD-A4A6-4DD2-B74D-ECEC523EEE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58952"/>
            <a:ext cx="12192000" cy="60990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B6ADB45-9997-FE9F-BA8C-AA2A3185DD80}"/>
              </a:ext>
            </a:extLst>
          </p:cNvPr>
          <p:cNvSpPr>
            <a:spLocks noGrp="1"/>
          </p:cNvSpPr>
          <p:nvPr>
            <p:ph type="title"/>
          </p:nvPr>
        </p:nvSpPr>
        <p:spPr>
          <a:xfrm>
            <a:off x="762000" y="1517650"/>
            <a:ext cx="4465093" cy="2797175"/>
          </a:xfrm>
        </p:spPr>
        <p:txBody>
          <a:bodyPr vert="horz" lIns="91440" tIns="45720" rIns="91440" bIns="45720" rtlCol="0" anchor="b">
            <a:normAutofit/>
          </a:bodyPr>
          <a:lstStyle/>
          <a:p>
            <a:r>
              <a:rPr lang="en-US" dirty="0"/>
              <a:t>DOMAIN SPECIFIC FEATURES - RELEVANCE</a:t>
            </a:r>
          </a:p>
        </p:txBody>
      </p:sp>
      <p:pic>
        <p:nvPicPr>
          <p:cNvPr id="5" name="Picture 4">
            <a:extLst>
              <a:ext uri="{FF2B5EF4-FFF2-40B4-BE49-F238E27FC236}">
                <a16:creationId xmlns:a16="http://schemas.microsoft.com/office/drawing/2014/main" id="{52C63AC6-4B33-4E2E-B863-5F9AB85C8371}"/>
              </a:ext>
            </a:extLst>
          </p:cNvPr>
          <p:cNvPicPr>
            <a:picLocks noChangeAspect="1"/>
          </p:cNvPicPr>
          <p:nvPr/>
        </p:nvPicPr>
        <p:blipFill>
          <a:blip r:embed="rId2"/>
          <a:stretch>
            <a:fillRect/>
          </a:stretch>
        </p:blipFill>
        <p:spPr>
          <a:xfrm>
            <a:off x="3859902" y="1475339"/>
            <a:ext cx="8010525" cy="5000625"/>
          </a:xfrm>
          <a:prstGeom prst="rect">
            <a:avLst/>
          </a:prstGeom>
        </p:spPr>
      </p:pic>
    </p:spTree>
    <p:extLst>
      <p:ext uri="{BB962C8B-B14F-4D97-AF65-F5344CB8AC3E}">
        <p14:creationId xmlns:p14="http://schemas.microsoft.com/office/powerpoint/2010/main" val="31212831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223" name="Freeform: Shape 9222">
            <a:extLst>
              <a:ext uri="{FF2B5EF4-FFF2-40B4-BE49-F238E27FC236}">
                <a16:creationId xmlns:a16="http://schemas.microsoft.com/office/drawing/2014/main" id="{49306479-8C4D-4E4A-A330-DFC80A8A01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105524"/>
          </a:xfrm>
          <a:custGeom>
            <a:avLst/>
            <a:gdLst>
              <a:gd name="connsiteX0" fmla="*/ 0 w 12192000"/>
              <a:gd name="connsiteY0" fmla="*/ 0 h 6105524"/>
              <a:gd name="connsiteX1" fmla="*/ 12192000 w 12192000"/>
              <a:gd name="connsiteY1" fmla="*/ 0 h 6105524"/>
              <a:gd name="connsiteX2" fmla="*/ 12192000 w 12192000"/>
              <a:gd name="connsiteY2" fmla="*/ 6105524 h 6105524"/>
              <a:gd name="connsiteX3" fmla="*/ 11435080 w 12192000"/>
              <a:gd name="connsiteY3" fmla="*/ 6105524 h 6105524"/>
              <a:gd name="connsiteX4" fmla="*/ 11435080 w 12192000"/>
              <a:gd name="connsiteY4" fmla="*/ 771523 h 6105524"/>
              <a:gd name="connsiteX5" fmla="*/ 767080 w 12192000"/>
              <a:gd name="connsiteY5" fmla="*/ 771523 h 6105524"/>
              <a:gd name="connsiteX6" fmla="*/ 767080 w 12192000"/>
              <a:gd name="connsiteY6" fmla="*/ 6105524 h 6105524"/>
              <a:gd name="connsiteX7" fmla="*/ 0 w 12192000"/>
              <a:gd name="connsiteY7" fmla="*/ 6105524 h 6105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105524">
                <a:moveTo>
                  <a:pt x="0" y="0"/>
                </a:moveTo>
                <a:lnTo>
                  <a:pt x="12192000" y="0"/>
                </a:lnTo>
                <a:lnTo>
                  <a:pt x="12192000" y="6105524"/>
                </a:lnTo>
                <a:lnTo>
                  <a:pt x="11435080" y="6105524"/>
                </a:lnTo>
                <a:lnTo>
                  <a:pt x="11435080" y="771523"/>
                </a:lnTo>
                <a:lnTo>
                  <a:pt x="767080" y="771523"/>
                </a:lnTo>
                <a:lnTo>
                  <a:pt x="767080" y="6105524"/>
                </a:lnTo>
                <a:lnTo>
                  <a:pt x="0" y="6105524"/>
                </a:lnTo>
                <a:close/>
              </a:path>
            </a:pathLst>
          </a:custGeom>
          <a:gradFill flip="none" rotWithShape="1">
            <a:gsLst>
              <a:gs pos="10000">
                <a:schemeClr val="accent5"/>
              </a:gs>
              <a:gs pos="90000">
                <a:schemeClr val="accent1"/>
              </a:gs>
              <a:gs pos="70000">
                <a:schemeClr val="accent2"/>
              </a:gs>
              <a:gs pos="30000">
                <a:schemeClr val="accent4"/>
              </a:gs>
              <a:gs pos="50000">
                <a:schemeClr val="accent3">
                  <a:lumMod val="60000"/>
                  <a:lumOff val="40000"/>
                </a:schemeClr>
              </a:gs>
            </a:gsLst>
            <a:lin ang="7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9225" name="Rectangle 9224">
            <a:extLst>
              <a:ext uri="{FF2B5EF4-FFF2-40B4-BE49-F238E27FC236}">
                <a16:creationId xmlns:a16="http://schemas.microsoft.com/office/drawing/2014/main" id="{9B45BA4C-9B54-4496-821F-9E0985CA9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27" name="Rectangle 9226">
            <a:extLst>
              <a:ext uri="{FF2B5EF4-FFF2-40B4-BE49-F238E27FC236}">
                <a16:creationId xmlns:a16="http://schemas.microsoft.com/office/drawing/2014/main" id="{85E1BB9D-FAFF-4C3E-9E44-13F8FBABCD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gradFill flip="none" rotWithShape="1">
            <a:gsLst>
              <a:gs pos="10000">
                <a:schemeClr val="accent5"/>
              </a:gs>
              <a:gs pos="90000">
                <a:schemeClr val="accent1"/>
              </a:gs>
              <a:gs pos="70000">
                <a:schemeClr val="accent2"/>
              </a:gs>
              <a:gs pos="30000">
                <a:schemeClr val="accent4"/>
              </a:gs>
              <a:gs pos="50000">
                <a:schemeClr val="accent3">
                  <a:lumMod val="60000"/>
                  <a:lumOff val="40000"/>
                </a:schemeClr>
              </a:gs>
            </a:gsLst>
            <a:lin ang="7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229" name="Freeform: Shape 9228">
            <a:extLst>
              <a:ext uri="{FF2B5EF4-FFF2-40B4-BE49-F238E27FC236}">
                <a16:creationId xmlns:a16="http://schemas.microsoft.com/office/drawing/2014/main" id="{A8DDC302-DBEC-4742-B54B-5E9AAFE969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1430001" cy="6858000"/>
          </a:xfrm>
          <a:custGeom>
            <a:avLst/>
            <a:gdLst>
              <a:gd name="connsiteX0" fmla="*/ 0 w 11430001"/>
              <a:gd name="connsiteY0" fmla="*/ 0 h 6858000"/>
              <a:gd name="connsiteX1" fmla="*/ 5330522 w 11430001"/>
              <a:gd name="connsiteY1" fmla="*/ 0 h 6858000"/>
              <a:gd name="connsiteX2" fmla="*/ 5334002 w 11430001"/>
              <a:gd name="connsiteY2" fmla="*/ 0 h 6858000"/>
              <a:gd name="connsiteX3" fmla="*/ 5334002 w 11430001"/>
              <a:gd name="connsiteY3" fmla="*/ 762270 h 6858000"/>
              <a:gd name="connsiteX4" fmla="*/ 11430001 w 11430001"/>
              <a:gd name="connsiteY4" fmla="*/ 762270 h 6858000"/>
              <a:gd name="connsiteX5" fmla="*/ 11430001 w 11430001"/>
              <a:gd name="connsiteY5" fmla="*/ 6094807 h 6858000"/>
              <a:gd name="connsiteX6" fmla="*/ 5330522 w 11430001"/>
              <a:gd name="connsiteY6" fmla="*/ 6094807 h 6858000"/>
              <a:gd name="connsiteX7" fmla="*/ 5330522 w 11430001"/>
              <a:gd name="connsiteY7" fmla="*/ 6858000 h 6858000"/>
              <a:gd name="connsiteX8" fmla="*/ 0 w 11430001"/>
              <a:gd name="connsiteY8" fmla="*/ 6858000 h 6858000"/>
              <a:gd name="connsiteX9" fmla="*/ 0 w 11430001"/>
              <a:gd name="connsiteY9" fmla="*/ 609480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430001" h="6858000">
                <a:moveTo>
                  <a:pt x="0" y="0"/>
                </a:moveTo>
                <a:lnTo>
                  <a:pt x="5330522" y="0"/>
                </a:lnTo>
                <a:lnTo>
                  <a:pt x="5334002" y="0"/>
                </a:lnTo>
                <a:lnTo>
                  <a:pt x="5334002" y="762270"/>
                </a:lnTo>
                <a:lnTo>
                  <a:pt x="11430001" y="762270"/>
                </a:lnTo>
                <a:lnTo>
                  <a:pt x="11430001" y="6094807"/>
                </a:lnTo>
                <a:lnTo>
                  <a:pt x="5330522" y="6094807"/>
                </a:lnTo>
                <a:lnTo>
                  <a:pt x="5330522" y="6858000"/>
                </a:lnTo>
                <a:lnTo>
                  <a:pt x="0" y="6858000"/>
                </a:lnTo>
                <a:lnTo>
                  <a:pt x="0" y="6094807"/>
                </a:lnTo>
                <a:close/>
              </a:path>
            </a:pathLst>
          </a:custGeom>
          <a:ln w="762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DBEF0588-CA20-CF9A-2D99-B598FBF73A4A}"/>
              </a:ext>
            </a:extLst>
          </p:cNvPr>
          <p:cNvSpPr>
            <a:spLocks noGrp="1"/>
          </p:cNvSpPr>
          <p:nvPr>
            <p:ph type="title"/>
          </p:nvPr>
        </p:nvSpPr>
        <p:spPr>
          <a:xfrm>
            <a:off x="6082616" y="1517904"/>
            <a:ext cx="4579288" cy="2796945"/>
          </a:xfrm>
        </p:spPr>
        <p:txBody>
          <a:bodyPr vert="horz" lIns="91440" tIns="45720" rIns="91440" bIns="45720" rtlCol="0" anchor="b">
            <a:normAutofit/>
          </a:bodyPr>
          <a:lstStyle/>
          <a:p>
            <a:r>
              <a:rPr lang="en-US" sz="6000" dirty="0"/>
              <a:t>Overall Fitness</a:t>
            </a:r>
            <a:br>
              <a:rPr lang="en-US" sz="6000" dirty="0"/>
            </a:br>
            <a:r>
              <a:rPr lang="en-US" sz="6000" dirty="0"/>
              <a:t>Score</a:t>
            </a:r>
          </a:p>
        </p:txBody>
      </p:sp>
      <p:pic>
        <p:nvPicPr>
          <p:cNvPr id="9218" name="Picture 2" descr="Is there a fitness and workout dataset somewhere ? : r/datasets">
            <a:extLst>
              <a:ext uri="{FF2B5EF4-FFF2-40B4-BE49-F238E27FC236}">
                <a16:creationId xmlns:a16="http://schemas.microsoft.com/office/drawing/2014/main" id="{54DAC76F-02D6-C7A4-D0DE-CB4E0653E9A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49" r="-1" b="-1"/>
          <a:stretch/>
        </p:blipFill>
        <p:spPr bwMode="auto">
          <a:xfrm>
            <a:off x="535042" y="982492"/>
            <a:ext cx="4657872" cy="46648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70054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9306479-8C4D-4E4A-A330-DFC80A8A01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105524"/>
          </a:xfrm>
          <a:custGeom>
            <a:avLst/>
            <a:gdLst>
              <a:gd name="connsiteX0" fmla="*/ 0 w 12192000"/>
              <a:gd name="connsiteY0" fmla="*/ 0 h 6105524"/>
              <a:gd name="connsiteX1" fmla="*/ 12192000 w 12192000"/>
              <a:gd name="connsiteY1" fmla="*/ 0 h 6105524"/>
              <a:gd name="connsiteX2" fmla="*/ 12192000 w 12192000"/>
              <a:gd name="connsiteY2" fmla="*/ 6105524 h 6105524"/>
              <a:gd name="connsiteX3" fmla="*/ 11435080 w 12192000"/>
              <a:gd name="connsiteY3" fmla="*/ 6105524 h 6105524"/>
              <a:gd name="connsiteX4" fmla="*/ 11435080 w 12192000"/>
              <a:gd name="connsiteY4" fmla="*/ 771523 h 6105524"/>
              <a:gd name="connsiteX5" fmla="*/ 767080 w 12192000"/>
              <a:gd name="connsiteY5" fmla="*/ 771523 h 6105524"/>
              <a:gd name="connsiteX6" fmla="*/ 767080 w 12192000"/>
              <a:gd name="connsiteY6" fmla="*/ 6105524 h 6105524"/>
              <a:gd name="connsiteX7" fmla="*/ 0 w 12192000"/>
              <a:gd name="connsiteY7" fmla="*/ 6105524 h 6105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105524">
                <a:moveTo>
                  <a:pt x="0" y="0"/>
                </a:moveTo>
                <a:lnTo>
                  <a:pt x="12192000" y="0"/>
                </a:lnTo>
                <a:lnTo>
                  <a:pt x="12192000" y="6105524"/>
                </a:lnTo>
                <a:lnTo>
                  <a:pt x="11435080" y="6105524"/>
                </a:lnTo>
                <a:lnTo>
                  <a:pt x="11435080" y="771523"/>
                </a:lnTo>
                <a:lnTo>
                  <a:pt x="767080" y="771523"/>
                </a:lnTo>
                <a:lnTo>
                  <a:pt x="767080" y="6105524"/>
                </a:lnTo>
                <a:lnTo>
                  <a:pt x="0" y="6105524"/>
                </a:lnTo>
                <a:close/>
              </a:path>
            </a:pathLst>
          </a:custGeom>
          <a:gradFill flip="none" rotWithShape="1">
            <a:gsLst>
              <a:gs pos="10000">
                <a:schemeClr val="accent5"/>
              </a:gs>
              <a:gs pos="90000">
                <a:schemeClr val="accent1"/>
              </a:gs>
              <a:gs pos="70000">
                <a:schemeClr val="accent2"/>
              </a:gs>
              <a:gs pos="30000">
                <a:schemeClr val="accent4"/>
              </a:gs>
              <a:gs pos="50000">
                <a:schemeClr val="accent3">
                  <a:lumMod val="60000"/>
                  <a:lumOff val="40000"/>
                </a:schemeClr>
              </a:gs>
            </a:gsLst>
            <a:lin ang="7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2" name="Rectangle 11">
            <a:extLst>
              <a:ext uri="{FF2B5EF4-FFF2-40B4-BE49-F238E27FC236}">
                <a16:creationId xmlns:a16="http://schemas.microsoft.com/office/drawing/2014/main" id="{4843B56B-DD63-40AB-85E1-E18901E13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19344E4-CB02-427C-9FF0-E063751679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10000">
                <a:schemeClr val="accent5"/>
              </a:gs>
              <a:gs pos="90000">
                <a:schemeClr val="accent1"/>
              </a:gs>
              <a:gs pos="70000">
                <a:schemeClr val="accent2"/>
              </a:gs>
              <a:gs pos="30000">
                <a:schemeClr val="accent4"/>
              </a:gs>
              <a:gs pos="50000">
                <a:schemeClr val="accent3">
                  <a:lumMod val="60000"/>
                  <a:lumOff val="40000"/>
                </a:schemeClr>
              </a:gs>
            </a:gsLst>
            <a:lin ang="7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220E33D0-A190-4F8A-9DB6-C531C95CA0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58952"/>
            <a:ext cx="12192000" cy="60990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5579931-3AA0-4647-8DFB-BDAF84546093}"/>
              </a:ext>
            </a:extLst>
          </p:cNvPr>
          <p:cNvSpPr>
            <a:spLocks noGrp="1"/>
          </p:cNvSpPr>
          <p:nvPr>
            <p:ph type="title"/>
          </p:nvPr>
        </p:nvSpPr>
        <p:spPr>
          <a:xfrm>
            <a:off x="762000" y="1148536"/>
            <a:ext cx="10668000" cy="964078"/>
          </a:xfrm>
        </p:spPr>
        <p:txBody>
          <a:bodyPr vert="horz" lIns="91440" tIns="45720" rIns="91440" bIns="45720" rtlCol="0" anchor="b">
            <a:normAutofit/>
          </a:bodyPr>
          <a:lstStyle/>
          <a:p>
            <a:r>
              <a:rPr lang="en-US" sz="4800" dirty="0"/>
              <a:t>Fitness Data frame</a:t>
            </a:r>
          </a:p>
        </p:txBody>
      </p:sp>
      <p:graphicFrame>
        <p:nvGraphicFramePr>
          <p:cNvPr id="5" name="Content Placeholder 6">
            <a:extLst>
              <a:ext uri="{FF2B5EF4-FFF2-40B4-BE49-F238E27FC236}">
                <a16:creationId xmlns:a16="http://schemas.microsoft.com/office/drawing/2014/main" id="{3C5FE9D7-2993-A46D-3B9E-FC3C0337C31F}"/>
              </a:ext>
            </a:extLst>
          </p:cNvPr>
          <p:cNvGraphicFramePr>
            <a:graphicFrameLocks/>
          </p:cNvGraphicFramePr>
          <p:nvPr>
            <p:extLst>
              <p:ext uri="{D42A27DB-BD31-4B8C-83A1-F6EECF244321}">
                <p14:modId xmlns:p14="http://schemas.microsoft.com/office/powerpoint/2010/main" val="2099249573"/>
              </p:ext>
            </p:extLst>
          </p:nvPr>
        </p:nvGraphicFramePr>
        <p:xfrm>
          <a:off x="758953" y="3509428"/>
          <a:ext cx="10668005" cy="1857121"/>
        </p:xfrm>
        <a:graphic>
          <a:graphicData uri="http://schemas.openxmlformats.org/drawingml/2006/table">
            <a:tbl>
              <a:tblPr firstRow="1" bandRow="1">
                <a:noFill/>
                <a:tableStyleId>{F2DE63D5-997A-4646-A377-4702673A728D}</a:tableStyleId>
              </a:tblPr>
              <a:tblGrid>
                <a:gridCol w="792818">
                  <a:extLst>
                    <a:ext uri="{9D8B030D-6E8A-4147-A177-3AD203B41FA5}">
                      <a16:colId xmlns:a16="http://schemas.microsoft.com/office/drawing/2014/main" val="3187480227"/>
                    </a:ext>
                  </a:extLst>
                </a:gridCol>
                <a:gridCol w="1162276">
                  <a:extLst>
                    <a:ext uri="{9D8B030D-6E8A-4147-A177-3AD203B41FA5}">
                      <a16:colId xmlns:a16="http://schemas.microsoft.com/office/drawing/2014/main" val="276420826"/>
                    </a:ext>
                  </a:extLst>
                </a:gridCol>
                <a:gridCol w="1001414">
                  <a:extLst>
                    <a:ext uri="{9D8B030D-6E8A-4147-A177-3AD203B41FA5}">
                      <a16:colId xmlns:a16="http://schemas.microsoft.com/office/drawing/2014/main" val="2385375584"/>
                    </a:ext>
                  </a:extLst>
                </a:gridCol>
                <a:gridCol w="715002">
                  <a:extLst>
                    <a:ext uri="{9D8B030D-6E8A-4147-A177-3AD203B41FA5}">
                      <a16:colId xmlns:a16="http://schemas.microsoft.com/office/drawing/2014/main" val="919879105"/>
                    </a:ext>
                  </a:extLst>
                </a:gridCol>
                <a:gridCol w="822243">
                  <a:extLst>
                    <a:ext uri="{9D8B030D-6E8A-4147-A177-3AD203B41FA5}">
                      <a16:colId xmlns:a16="http://schemas.microsoft.com/office/drawing/2014/main" val="4205012886"/>
                    </a:ext>
                  </a:extLst>
                </a:gridCol>
                <a:gridCol w="954006">
                  <a:extLst>
                    <a:ext uri="{9D8B030D-6E8A-4147-A177-3AD203B41FA5}">
                      <a16:colId xmlns:a16="http://schemas.microsoft.com/office/drawing/2014/main" val="3180372868"/>
                    </a:ext>
                  </a:extLst>
                </a:gridCol>
                <a:gridCol w="967085">
                  <a:extLst>
                    <a:ext uri="{9D8B030D-6E8A-4147-A177-3AD203B41FA5}">
                      <a16:colId xmlns:a16="http://schemas.microsoft.com/office/drawing/2014/main" val="280785654"/>
                    </a:ext>
                  </a:extLst>
                </a:gridCol>
                <a:gridCol w="893519">
                  <a:extLst>
                    <a:ext uri="{9D8B030D-6E8A-4147-A177-3AD203B41FA5}">
                      <a16:colId xmlns:a16="http://schemas.microsoft.com/office/drawing/2014/main" val="3089651530"/>
                    </a:ext>
                  </a:extLst>
                </a:gridCol>
                <a:gridCol w="1301558">
                  <a:extLst>
                    <a:ext uri="{9D8B030D-6E8A-4147-A177-3AD203B41FA5}">
                      <a16:colId xmlns:a16="http://schemas.microsoft.com/office/drawing/2014/main" val="2062571045"/>
                    </a:ext>
                  </a:extLst>
                </a:gridCol>
                <a:gridCol w="1005338">
                  <a:extLst>
                    <a:ext uri="{9D8B030D-6E8A-4147-A177-3AD203B41FA5}">
                      <a16:colId xmlns:a16="http://schemas.microsoft.com/office/drawing/2014/main" val="2895630990"/>
                    </a:ext>
                  </a:extLst>
                </a:gridCol>
                <a:gridCol w="1052746">
                  <a:extLst>
                    <a:ext uri="{9D8B030D-6E8A-4147-A177-3AD203B41FA5}">
                      <a16:colId xmlns:a16="http://schemas.microsoft.com/office/drawing/2014/main" val="1451160229"/>
                    </a:ext>
                  </a:extLst>
                </a:gridCol>
              </a:tblGrid>
              <a:tr h="572305">
                <a:tc>
                  <a:txBody>
                    <a:bodyPr/>
                    <a:lstStyle/>
                    <a:p>
                      <a:pPr algn="ctr" fontAlgn="b"/>
                      <a:r>
                        <a:rPr lang="en-US" sz="1300" b="1" i="0" u="none" strike="noStrike" cap="none" spc="30">
                          <a:solidFill>
                            <a:schemeClr val="tx1"/>
                          </a:solidFill>
                          <a:effectLst/>
                          <a:latin typeface="Calibri" panose="020F0502020204030204" pitchFamily="34" charset="0"/>
                        </a:rPr>
                        <a:t>DATASET NAME</a:t>
                      </a:r>
                    </a:p>
                  </a:txBody>
                  <a:tcPr marL="0" marR="7473" marT="63300" marB="63300" anchor="ctr">
                    <a:lnL w="12700" cmpd="sng">
                      <a:noFill/>
                    </a:lnL>
                    <a:lnR w="12700" cmpd="sng">
                      <a:noFill/>
                      <a:prstDash val="solid"/>
                    </a:lnR>
                    <a:lnT w="19050" cap="flat" cmpd="sng" algn="ctr">
                      <a:solidFill>
                        <a:schemeClr val="accent1"/>
                      </a:solidFill>
                      <a:prstDash val="solid"/>
                    </a:lnT>
                    <a:lnB w="12700" cmpd="sng">
                      <a:noFill/>
                      <a:prstDash val="solid"/>
                    </a:lnB>
                    <a:noFill/>
                  </a:tcPr>
                </a:tc>
                <a:tc>
                  <a:txBody>
                    <a:bodyPr/>
                    <a:lstStyle/>
                    <a:p>
                      <a:pPr algn="ctr" fontAlgn="b"/>
                      <a:r>
                        <a:rPr lang="en-US" sz="1300" b="1" i="0" u="none" strike="noStrike" cap="none" spc="30">
                          <a:solidFill>
                            <a:schemeClr val="tx1"/>
                          </a:solidFill>
                          <a:effectLst/>
                          <a:latin typeface="Calibri" panose="020F0502020204030204" pitchFamily="34" charset="0"/>
                        </a:rPr>
                        <a:t>Data Completeness</a:t>
                      </a:r>
                    </a:p>
                  </a:txBody>
                  <a:tcPr marL="0" marR="7473" marT="63300" marB="63300" anchor="ctr">
                    <a:lnL w="12700" cmpd="sng">
                      <a:noFill/>
                      <a:prstDash val="solid"/>
                    </a:lnL>
                    <a:lnR w="12700" cmpd="sng">
                      <a:noFill/>
                      <a:prstDash val="solid"/>
                    </a:lnR>
                    <a:lnT w="19050" cap="flat" cmpd="sng" algn="ctr">
                      <a:solidFill>
                        <a:schemeClr val="accent1"/>
                      </a:solidFill>
                      <a:prstDash val="solid"/>
                    </a:lnT>
                    <a:lnB w="12700" cmpd="sng">
                      <a:noFill/>
                      <a:prstDash val="solid"/>
                    </a:lnB>
                    <a:noFill/>
                  </a:tcPr>
                </a:tc>
                <a:tc>
                  <a:txBody>
                    <a:bodyPr/>
                    <a:lstStyle/>
                    <a:p>
                      <a:pPr algn="ctr" fontAlgn="b"/>
                      <a:r>
                        <a:rPr lang="en-US" sz="1300" b="1" i="0" u="none" strike="noStrike" cap="none" spc="30" dirty="0">
                          <a:solidFill>
                            <a:schemeClr val="tx1"/>
                          </a:solidFill>
                          <a:effectLst/>
                          <a:latin typeface="Calibri" panose="020F0502020204030204" pitchFamily="34" charset="0"/>
                        </a:rPr>
                        <a:t>Data Consistency</a:t>
                      </a:r>
                    </a:p>
                  </a:txBody>
                  <a:tcPr marL="0" marR="7473" marT="63300" marB="63300" anchor="ctr">
                    <a:lnL w="12700" cmpd="sng">
                      <a:noFill/>
                      <a:prstDash val="solid"/>
                    </a:lnL>
                    <a:lnR w="12700" cmpd="sng">
                      <a:noFill/>
                      <a:prstDash val="solid"/>
                    </a:lnR>
                    <a:lnT w="19050" cap="flat" cmpd="sng" algn="ctr">
                      <a:solidFill>
                        <a:schemeClr val="accent1"/>
                      </a:solidFill>
                      <a:prstDash val="solid"/>
                    </a:lnT>
                    <a:lnB w="12700" cmpd="sng">
                      <a:noFill/>
                      <a:prstDash val="solid"/>
                    </a:lnB>
                    <a:noFill/>
                  </a:tcPr>
                </a:tc>
                <a:tc>
                  <a:txBody>
                    <a:bodyPr/>
                    <a:lstStyle/>
                    <a:p>
                      <a:pPr algn="ctr" fontAlgn="b"/>
                      <a:r>
                        <a:rPr lang="en-US" sz="1300" b="1" i="0" u="none" strike="noStrike" cap="none" spc="30">
                          <a:solidFill>
                            <a:schemeClr val="tx1"/>
                          </a:solidFill>
                          <a:effectLst/>
                          <a:latin typeface="Calibri" panose="020F0502020204030204" pitchFamily="34" charset="0"/>
                        </a:rPr>
                        <a:t>Outliers</a:t>
                      </a:r>
                    </a:p>
                  </a:txBody>
                  <a:tcPr marL="0" marR="7473" marT="63300" marB="63300" anchor="ctr">
                    <a:lnL w="12700" cmpd="sng">
                      <a:noFill/>
                      <a:prstDash val="solid"/>
                    </a:lnL>
                    <a:lnR w="12700" cmpd="sng">
                      <a:noFill/>
                      <a:prstDash val="solid"/>
                    </a:lnR>
                    <a:lnT w="19050" cap="flat" cmpd="sng" algn="ctr">
                      <a:solidFill>
                        <a:schemeClr val="accent1"/>
                      </a:solidFill>
                      <a:prstDash val="solid"/>
                    </a:lnT>
                    <a:lnB w="12700" cmpd="sng">
                      <a:noFill/>
                      <a:prstDash val="solid"/>
                    </a:lnB>
                    <a:noFill/>
                  </a:tcPr>
                </a:tc>
                <a:tc>
                  <a:txBody>
                    <a:bodyPr/>
                    <a:lstStyle/>
                    <a:p>
                      <a:pPr algn="ctr" fontAlgn="b"/>
                      <a:r>
                        <a:rPr lang="en-US" sz="1300" b="1" i="0" u="none" strike="noStrike" cap="none" spc="30">
                          <a:solidFill>
                            <a:schemeClr val="tx1"/>
                          </a:solidFill>
                          <a:effectLst/>
                          <a:latin typeface="Calibri" panose="020F0502020204030204" pitchFamily="34" charset="0"/>
                        </a:rPr>
                        <a:t>Summary Statistics</a:t>
                      </a:r>
                    </a:p>
                  </a:txBody>
                  <a:tcPr marL="0" marR="7473" marT="63300" marB="63300" anchor="ctr">
                    <a:lnL w="12700" cmpd="sng">
                      <a:noFill/>
                      <a:prstDash val="solid"/>
                    </a:lnL>
                    <a:lnR w="12700" cmpd="sng">
                      <a:noFill/>
                      <a:prstDash val="solid"/>
                    </a:lnR>
                    <a:lnT w="19050" cap="flat" cmpd="sng" algn="ctr">
                      <a:solidFill>
                        <a:schemeClr val="accent1"/>
                      </a:solidFill>
                      <a:prstDash val="solid"/>
                    </a:lnT>
                    <a:lnB w="12700" cmpd="sng">
                      <a:noFill/>
                      <a:prstDash val="solid"/>
                    </a:lnB>
                    <a:noFill/>
                  </a:tcPr>
                </a:tc>
                <a:tc>
                  <a:txBody>
                    <a:bodyPr/>
                    <a:lstStyle/>
                    <a:p>
                      <a:pPr algn="ctr" fontAlgn="b"/>
                      <a:r>
                        <a:rPr lang="en-US" sz="1300" b="1" i="0" u="none" strike="noStrike" cap="none" spc="30" dirty="0">
                          <a:solidFill>
                            <a:schemeClr val="tx1"/>
                          </a:solidFill>
                          <a:effectLst/>
                          <a:latin typeface="Calibri" panose="020F0502020204030204" pitchFamily="34" charset="0"/>
                        </a:rPr>
                        <a:t>Categorical Cardinality</a:t>
                      </a:r>
                    </a:p>
                  </a:txBody>
                  <a:tcPr marL="0" marR="7473" marT="63300" marB="63300" anchor="ctr">
                    <a:lnL w="12700" cmpd="sng">
                      <a:noFill/>
                      <a:prstDash val="solid"/>
                    </a:lnL>
                    <a:lnR w="12700" cmpd="sng">
                      <a:noFill/>
                      <a:prstDash val="solid"/>
                    </a:lnR>
                    <a:lnT w="19050" cap="flat" cmpd="sng" algn="ctr">
                      <a:solidFill>
                        <a:schemeClr val="accent1"/>
                      </a:solidFill>
                      <a:prstDash val="solid"/>
                    </a:lnT>
                    <a:lnB w="12700" cmpd="sng">
                      <a:noFill/>
                      <a:prstDash val="solid"/>
                    </a:lnB>
                    <a:noFill/>
                  </a:tcPr>
                </a:tc>
                <a:tc>
                  <a:txBody>
                    <a:bodyPr/>
                    <a:lstStyle/>
                    <a:p>
                      <a:pPr algn="ctr" fontAlgn="b"/>
                      <a:r>
                        <a:rPr lang="en-US" sz="1300" b="1" i="0" u="none" strike="noStrike" cap="none" spc="30" dirty="0">
                          <a:solidFill>
                            <a:schemeClr val="tx1"/>
                          </a:solidFill>
                          <a:effectLst/>
                          <a:latin typeface="Calibri" panose="020F0502020204030204" pitchFamily="34" charset="0"/>
                        </a:rPr>
                        <a:t>Granularity</a:t>
                      </a:r>
                    </a:p>
                  </a:txBody>
                  <a:tcPr marL="0" marR="7473" marT="63300" marB="63300" anchor="ctr">
                    <a:lnL w="12700" cmpd="sng">
                      <a:noFill/>
                      <a:prstDash val="solid"/>
                    </a:lnL>
                    <a:lnR w="12700" cmpd="sng">
                      <a:noFill/>
                      <a:prstDash val="solid"/>
                    </a:lnR>
                    <a:lnT w="19050" cap="flat" cmpd="sng" algn="ctr">
                      <a:solidFill>
                        <a:schemeClr val="accent1"/>
                      </a:solidFill>
                      <a:prstDash val="solid"/>
                    </a:lnT>
                    <a:lnB w="12700" cmpd="sng">
                      <a:noFill/>
                      <a:prstDash val="solid"/>
                    </a:lnB>
                    <a:noFill/>
                  </a:tcPr>
                </a:tc>
                <a:tc>
                  <a:txBody>
                    <a:bodyPr/>
                    <a:lstStyle/>
                    <a:p>
                      <a:pPr algn="ctr" fontAlgn="b"/>
                      <a:r>
                        <a:rPr lang="en-US" sz="1300" b="1" i="0" u="none" strike="noStrike" cap="none" spc="30" dirty="0">
                          <a:solidFill>
                            <a:schemeClr val="tx1"/>
                          </a:solidFill>
                          <a:effectLst/>
                          <a:latin typeface="Calibri" panose="020F0502020204030204" pitchFamily="34" charset="0"/>
                        </a:rPr>
                        <a:t>Sensitivity</a:t>
                      </a:r>
                    </a:p>
                  </a:txBody>
                  <a:tcPr marL="0" marR="7473" marT="63300" marB="63300" anchor="ctr">
                    <a:lnL w="12700" cmpd="sng">
                      <a:noFill/>
                      <a:prstDash val="solid"/>
                    </a:lnL>
                    <a:lnR w="12700" cmpd="sng">
                      <a:noFill/>
                      <a:prstDash val="solid"/>
                    </a:lnR>
                    <a:lnT w="19050" cap="flat" cmpd="sng" algn="ctr">
                      <a:solidFill>
                        <a:schemeClr val="accent1"/>
                      </a:solidFill>
                      <a:prstDash val="solid"/>
                    </a:lnT>
                    <a:lnB w="12700" cmpd="sng">
                      <a:noFill/>
                      <a:prstDash val="solid"/>
                    </a:lnB>
                    <a:noFill/>
                  </a:tcPr>
                </a:tc>
                <a:tc>
                  <a:txBody>
                    <a:bodyPr/>
                    <a:lstStyle/>
                    <a:p>
                      <a:pPr algn="ctr" fontAlgn="b"/>
                      <a:r>
                        <a:rPr lang="en-US" sz="1300" b="1" i="0" u="none" strike="noStrike" cap="none" spc="30" dirty="0">
                          <a:solidFill>
                            <a:schemeClr val="tx1"/>
                          </a:solidFill>
                          <a:effectLst/>
                          <a:latin typeface="Calibri" panose="020F0502020204030204" pitchFamily="34" charset="0"/>
                        </a:rPr>
                        <a:t>Epidemiological Score</a:t>
                      </a:r>
                    </a:p>
                  </a:txBody>
                  <a:tcPr marL="0" marR="7473" marT="63300" marB="63300" anchor="ctr">
                    <a:lnL w="12700" cmpd="sng">
                      <a:noFill/>
                      <a:prstDash val="solid"/>
                    </a:lnL>
                    <a:lnR w="12700" cmpd="sng">
                      <a:noFill/>
                      <a:prstDash val="solid"/>
                    </a:lnR>
                    <a:lnT w="19050" cap="flat" cmpd="sng" algn="ctr">
                      <a:solidFill>
                        <a:schemeClr val="accent1"/>
                      </a:solidFill>
                      <a:prstDash val="solid"/>
                    </a:lnT>
                    <a:lnB w="12700" cmpd="sng">
                      <a:noFill/>
                      <a:prstDash val="solid"/>
                    </a:lnB>
                    <a:noFill/>
                  </a:tcPr>
                </a:tc>
                <a:tc>
                  <a:txBody>
                    <a:bodyPr/>
                    <a:lstStyle/>
                    <a:p>
                      <a:pPr algn="ctr" fontAlgn="b"/>
                      <a:r>
                        <a:rPr lang="en-US" sz="1300" b="1" i="0" u="none" strike="noStrike" cap="none" spc="30" dirty="0">
                          <a:solidFill>
                            <a:schemeClr val="tx1"/>
                          </a:solidFill>
                          <a:effectLst/>
                          <a:latin typeface="Calibri" panose="020F0502020204030204" pitchFamily="34" charset="0"/>
                        </a:rPr>
                        <a:t>Economic Significance</a:t>
                      </a:r>
                    </a:p>
                  </a:txBody>
                  <a:tcPr marL="0" marR="7473" marT="63300" marB="63300" anchor="ctr">
                    <a:lnL w="12700" cmpd="sng">
                      <a:noFill/>
                      <a:prstDash val="solid"/>
                    </a:lnL>
                    <a:lnR w="12700" cmpd="sng">
                      <a:noFill/>
                      <a:prstDash val="solid"/>
                    </a:lnR>
                    <a:lnT w="19050" cap="flat" cmpd="sng" algn="ctr">
                      <a:solidFill>
                        <a:schemeClr val="accent1"/>
                      </a:solidFill>
                      <a:prstDash val="solid"/>
                    </a:lnT>
                    <a:lnB w="12700" cmpd="sng">
                      <a:noFill/>
                      <a:prstDash val="solid"/>
                    </a:lnB>
                    <a:noFill/>
                  </a:tcPr>
                </a:tc>
                <a:tc>
                  <a:txBody>
                    <a:bodyPr/>
                    <a:lstStyle/>
                    <a:p>
                      <a:pPr algn="ctr" fontAlgn="b"/>
                      <a:r>
                        <a:rPr lang="en-US" sz="1300" b="1" i="0" u="none" strike="noStrike" cap="none" spc="30" dirty="0">
                          <a:solidFill>
                            <a:schemeClr val="tx1"/>
                          </a:solidFill>
                          <a:effectLst/>
                          <a:latin typeface="Calibri" panose="020F0502020204030204" pitchFamily="34" charset="0"/>
                        </a:rPr>
                        <a:t>Relationship Score</a:t>
                      </a:r>
                    </a:p>
                  </a:txBody>
                  <a:tcPr marL="0" marR="7473" marT="63300" marB="63300" anchor="ctr">
                    <a:lnL w="12700" cmpd="sng">
                      <a:noFill/>
                      <a:prstDash val="solid"/>
                    </a:lnL>
                    <a:lnR w="12700" cmpd="sng">
                      <a:noFill/>
                      <a:prstDash val="solid"/>
                    </a:lnR>
                    <a:lnT w="19050" cap="flat" cmpd="sng" algn="ctr">
                      <a:solidFill>
                        <a:schemeClr val="accent1"/>
                      </a:solidFill>
                      <a:prstDash val="solid"/>
                    </a:lnT>
                    <a:lnB w="12700" cmpd="sng">
                      <a:noFill/>
                      <a:prstDash val="solid"/>
                    </a:lnB>
                    <a:noFill/>
                  </a:tcPr>
                </a:tc>
                <a:extLst>
                  <a:ext uri="{0D108BD9-81ED-4DB2-BD59-A6C34878D82A}">
                    <a16:rowId xmlns:a16="http://schemas.microsoft.com/office/drawing/2014/main" val="2127834093"/>
                  </a:ext>
                </a:extLst>
              </a:tr>
              <a:tr h="321204">
                <a:tc>
                  <a:txBody>
                    <a:bodyPr/>
                    <a:lstStyle/>
                    <a:p>
                      <a:pPr algn="ctr" fontAlgn="b"/>
                      <a:r>
                        <a:rPr lang="en-US" sz="1000" b="0" i="0" u="none" strike="noStrike" cap="none" spc="0">
                          <a:solidFill>
                            <a:schemeClr val="tx1"/>
                          </a:solidFill>
                          <a:effectLst/>
                          <a:latin typeface="Calibri" panose="020F0502020204030204" pitchFamily="34" charset="0"/>
                        </a:rPr>
                        <a:t>HDHI</a:t>
                      </a:r>
                    </a:p>
                  </a:txBody>
                  <a:tcPr marL="0" marR="5276" marT="63300" marB="63300" anchor="b">
                    <a:lnL w="12700" cmpd="sng">
                      <a:noFill/>
                      <a:prstDash val="solid"/>
                    </a:lnL>
                    <a:lnR w="12700" cmpd="sng">
                      <a:noFill/>
                      <a:prstDash val="solid"/>
                    </a:lnR>
                    <a:lnT w="12700" cmpd="sng">
                      <a:noFill/>
                      <a:prstDash val="solid"/>
                    </a:lnT>
                    <a:lnB w="9525" cap="flat" cmpd="sng" algn="ctr">
                      <a:solidFill>
                        <a:schemeClr val="accent1"/>
                      </a:solidFill>
                      <a:prstDash val="solid"/>
                    </a:lnB>
                    <a:noFill/>
                  </a:tcPr>
                </a:tc>
                <a:tc>
                  <a:txBody>
                    <a:bodyPr/>
                    <a:lstStyle/>
                    <a:p>
                      <a:pPr algn="ctr" fontAlgn="b"/>
                      <a:r>
                        <a:rPr lang="en-US" sz="1000" b="0" i="0" u="none" strike="noStrike" cap="none" spc="0">
                          <a:solidFill>
                            <a:schemeClr val="tx1"/>
                          </a:solidFill>
                          <a:effectLst/>
                          <a:latin typeface="Calibri" panose="020F0502020204030204" pitchFamily="34" charset="0"/>
                        </a:rPr>
                        <a:t>98.62</a:t>
                      </a:r>
                    </a:p>
                  </a:txBody>
                  <a:tcPr marL="0" marR="5276" marT="63300" marB="63300" anchor="b">
                    <a:lnL w="12700" cmpd="sng">
                      <a:noFill/>
                      <a:prstDash val="solid"/>
                    </a:lnL>
                    <a:lnR w="12700" cmpd="sng">
                      <a:noFill/>
                      <a:prstDash val="solid"/>
                    </a:lnR>
                    <a:lnT w="12700" cmpd="sng">
                      <a:noFill/>
                      <a:prstDash val="solid"/>
                    </a:lnT>
                    <a:lnB w="9525" cap="flat" cmpd="sng" algn="ctr">
                      <a:solidFill>
                        <a:schemeClr val="accent1"/>
                      </a:solidFill>
                      <a:prstDash val="solid"/>
                    </a:lnB>
                    <a:noFill/>
                  </a:tcPr>
                </a:tc>
                <a:tc>
                  <a:txBody>
                    <a:bodyPr/>
                    <a:lstStyle/>
                    <a:p>
                      <a:pPr algn="ctr" fontAlgn="b"/>
                      <a:r>
                        <a:rPr lang="en-US" sz="1000" b="0" i="0" u="none" strike="noStrike" cap="none" spc="0">
                          <a:solidFill>
                            <a:schemeClr val="tx1"/>
                          </a:solidFill>
                          <a:effectLst/>
                          <a:latin typeface="Calibri" panose="020F0502020204030204" pitchFamily="34" charset="0"/>
                        </a:rPr>
                        <a:t>83.02</a:t>
                      </a:r>
                    </a:p>
                  </a:txBody>
                  <a:tcPr marL="0" marR="5276" marT="63300" marB="63300" anchor="b">
                    <a:lnL w="12700" cmpd="sng">
                      <a:noFill/>
                      <a:prstDash val="solid"/>
                    </a:lnL>
                    <a:lnR w="12700" cmpd="sng">
                      <a:noFill/>
                      <a:prstDash val="solid"/>
                    </a:lnR>
                    <a:lnT w="12700" cmpd="sng">
                      <a:noFill/>
                      <a:prstDash val="solid"/>
                    </a:lnT>
                    <a:lnB w="9525" cap="flat" cmpd="sng" algn="ctr">
                      <a:solidFill>
                        <a:schemeClr val="accent1"/>
                      </a:solidFill>
                      <a:prstDash val="solid"/>
                    </a:lnB>
                    <a:noFill/>
                  </a:tcPr>
                </a:tc>
                <a:tc>
                  <a:txBody>
                    <a:bodyPr/>
                    <a:lstStyle/>
                    <a:p>
                      <a:pPr algn="ctr" fontAlgn="b"/>
                      <a:r>
                        <a:rPr lang="en-US" sz="1000" b="0" i="0" u="none" strike="noStrike" cap="none" spc="0">
                          <a:solidFill>
                            <a:schemeClr val="tx1"/>
                          </a:solidFill>
                          <a:effectLst/>
                          <a:latin typeface="Calibri" panose="020F0502020204030204" pitchFamily="34" charset="0"/>
                        </a:rPr>
                        <a:t>94.73</a:t>
                      </a:r>
                    </a:p>
                  </a:txBody>
                  <a:tcPr marL="0" marR="5276" marT="63300" marB="63300" anchor="b">
                    <a:lnL w="12700" cmpd="sng">
                      <a:noFill/>
                      <a:prstDash val="solid"/>
                    </a:lnL>
                    <a:lnR w="12700" cmpd="sng">
                      <a:noFill/>
                      <a:prstDash val="solid"/>
                    </a:lnR>
                    <a:lnT w="12700" cmpd="sng">
                      <a:noFill/>
                      <a:prstDash val="solid"/>
                    </a:lnT>
                    <a:lnB w="9525" cap="flat" cmpd="sng" algn="ctr">
                      <a:solidFill>
                        <a:schemeClr val="accent1"/>
                      </a:solidFill>
                      <a:prstDash val="solid"/>
                    </a:lnB>
                    <a:noFill/>
                  </a:tcPr>
                </a:tc>
                <a:tc>
                  <a:txBody>
                    <a:bodyPr/>
                    <a:lstStyle/>
                    <a:p>
                      <a:pPr algn="ctr" fontAlgn="b"/>
                      <a:r>
                        <a:rPr lang="en-US" sz="1000" b="0" i="0" u="none" strike="noStrike" cap="none" spc="0">
                          <a:solidFill>
                            <a:schemeClr val="tx1"/>
                          </a:solidFill>
                          <a:effectLst/>
                          <a:latin typeface="Calibri" panose="020F0502020204030204" pitchFamily="34" charset="0"/>
                        </a:rPr>
                        <a:t>88.15</a:t>
                      </a:r>
                    </a:p>
                  </a:txBody>
                  <a:tcPr marL="0" marR="5276" marT="63300" marB="63300" anchor="b">
                    <a:lnL w="12700" cmpd="sng">
                      <a:noFill/>
                      <a:prstDash val="solid"/>
                    </a:lnL>
                    <a:lnR w="12700" cmpd="sng">
                      <a:noFill/>
                      <a:prstDash val="solid"/>
                    </a:lnR>
                    <a:lnT w="12700" cmpd="sng">
                      <a:noFill/>
                      <a:prstDash val="solid"/>
                    </a:lnT>
                    <a:lnB w="9525" cap="flat" cmpd="sng" algn="ctr">
                      <a:solidFill>
                        <a:schemeClr val="accent1"/>
                      </a:solidFill>
                      <a:prstDash val="solid"/>
                    </a:lnB>
                    <a:noFill/>
                  </a:tcPr>
                </a:tc>
                <a:tc>
                  <a:txBody>
                    <a:bodyPr/>
                    <a:lstStyle/>
                    <a:p>
                      <a:pPr algn="ctr" fontAlgn="b"/>
                      <a:r>
                        <a:rPr lang="en-US" sz="1000" b="0" i="0" u="none" strike="noStrike" cap="none" spc="0">
                          <a:solidFill>
                            <a:schemeClr val="tx1"/>
                          </a:solidFill>
                          <a:effectLst/>
                          <a:latin typeface="Calibri" panose="020F0502020204030204" pitchFamily="34" charset="0"/>
                        </a:rPr>
                        <a:t>97.06</a:t>
                      </a:r>
                    </a:p>
                  </a:txBody>
                  <a:tcPr marL="0" marR="5276" marT="63300" marB="63300" anchor="b">
                    <a:lnL w="12700" cmpd="sng">
                      <a:noFill/>
                      <a:prstDash val="solid"/>
                    </a:lnL>
                    <a:lnR w="12700" cmpd="sng">
                      <a:noFill/>
                      <a:prstDash val="solid"/>
                    </a:lnR>
                    <a:lnT w="12700" cmpd="sng">
                      <a:noFill/>
                      <a:prstDash val="solid"/>
                    </a:lnT>
                    <a:lnB w="9525" cap="flat" cmpd="sng" algn="ctr">
                      <a:solidFill>
                        <a:schemeClr val="accent1"/>
                      </a:solidFill>
                      <a:prstDash val="solid"/>
                    </a:lnB>
                    <a:noFill/>
                  </a:tcPr>
                </a:tc>
                <a:tc>
                  <a:txBody>
                    <a:bodyPr/>
                    <a:lstStyle/>
                    <a:p>
                      <a:pPr algn="ctr" fontAlgn="b"/>
                      <a:r>
                        <a:rPr lang="en-US" sz="1000" b="0" i="0" u="none" strike="noStrike" cap="none" spc="0" dirty="0">
                          <a:solidFill>
                            <a:schemeClr val="tx1"/>
                          </a:solidFill>
                          <a:effectLst/>
                          <a:latin typeface="Calibri" panose="020F0502020204030204" pitchFamily="34" charset="0"/>
                        </a:rPr>
                        <a:t>2.42</a:t>
                      </a:r>
                    </a:p>
                  </a:txBody>
                  <a:tcPr marL="0" marR="5276" marT="63300" marB="63300" anchor="b">
                    <a:lnL w="12700" cmpd="sng">
                      <a:noFill/>
                      <a:prstDash val="solid"/>
                    </a:lnL>
                    <a:lnR w="12700" cmpd="sng">
                      <a:noFill/>
                      <a:prstDash val="solid"/>
                    </a:lnR>
                    <a:lnT w="12700" cmpd="sng">
                      <a:noFill/>
                      <a:prstDash val="solid"/>
                    </a:lnT>
                    <a:lnB w="9525" cap="flat" cmpd="sng" algn="ctr">
                      <a:solidFill>
                        <a:schemeClr val="accent1"/>
                      </a:solidFill>
                      <a:prstDash val="solid"/>
                    </a:lnB>
                    <a:noFill/>
                  </a:tcPr>
                </a:tc>
                <a:tc>
                  <a:txBody>
                    <a:bodyPr/>
                    <a:lstStyle/>
                    <a:p>
                      <a:pPr algn="ctr" fontAlgn="b"/>
                      <a:r>
                        <a:rPr lang="en-US" sz="1000" b="0" i="0" u="none" strike="noStrike" cap="none" spc="0" dirty="0">
                          <a:solidFill>
                            <a:schemeClr val="tx1"/>
                          </a:solidFill>
                          <a:effectLst/>
                          <a:latin typeface="Calibri" panose="020F0502020204030204" pitchFamily="34" charset="0"/>
                        </a:rPr>
                        <a:t>128</a:t>
                      </a:r>
                    </a:p>
                  </a:txBody>
                  <a:tcPr marL="0" marR="5276" marT="63300" marB="63300" anchor="b">
                    <a:lnL w="12700" cmpd="sng">
                      <a:noFill/>
                      <a:prstDash val="solid"/>
                    </a:lnL>
                    <a:lnR w="12700" cmpd="sng">
                      <a:noFill/>
                      <a:prstDash val="solid"/>
                    </a:lnR>
                    <a:lnT w="12700" cmpd="sng">
                      <a:noFill/>
                      <a:prstDash val="solid"/>
                    </a:lnT>
                    <a:lnB w="9525" cap="flat" cmpd="sng" algn="ctr">
                      <a:solidFill>
                        <a:schemeClr val="accent1"/>
                      </a:solidFill>
                      <a:prstDash val="solid"/>
                    </a:lnB>
                    <a:noFill/>
                  </a:tcPr>
                </a:tc>
                <a:tc>
                  <a:txBody>
                    <a:bodyPr/>
                    <a:lstStyle/>
                    <a:p>
                      <a:pPr algn="ctr" fontAlgn="b"/>
                      <a:r>
                        <a:rPr lang="en-US" sz="1000" b="0" i="0" u="none" strike="noStrike" cap="none" spc="0" dirty="0">
                          <a:solidFill>
                            <a:schemeClr val="tx1"/>
                          </a:solidFill>
                          <a:effectLst/>
                          <a:latin typeface="Calibri" panose="020F0502020204030204" pitchFamily="34" charset="0"/>
                        </a:rPr>
                        <a:t>7</a:t>
                      </a:r>
                    </a:p>
                  </a:txBody>
                  <a:tcPr marL="0" marR="5276" marT="63300" marB="63300" anchor="b">
                    <a:lnL w="12700" cmpd="sng">
                      <a:noFill/>
                      <a:prstDash val="solid"/>
                    </a:lnL>
                    <a:lnR w="12700" cmpd="sng">
                      <a:noFill/>
                      <a:prstDash val="solid"/>
                    </a:lnR>
                    <a:lnT w="12700" cmpd="sng">
                      <a:noFill/>
                      <a:prstDash val="solid"/>
                    </a:lnT>
                    <a:lnB w="9525" cap="flat" cmpd="sng" algn="ctr">
                      <a:solidFill>
                        <a:schemeClr val="accent1"/>
                      </a:solidFill>
                      <a:prstDash val="solid"/>
                    </a:lnB>
                    <a:noFill/>
                  </a:tcPr>
                </a:tc>
                <a:tc>
                  <a:txBody>
                    <a:bodyPr/>
                    <a:lstStyle/>
                    <a:p>
                      <a:pPr algn="ctr" fontAlgn="b"/>
                      <a:r>
                        <a:rPr lang="en-US" sz="1000" b="0" i="0" u="none" strike="noStrike" cap="none" spc="0">
                          <a:solidFill>
                            <a:schemeClr val="tx1"/>
                          </a:solidFill>
                          <a:effectLst/>
                          <a:latin typeface="Calibri" panose="020F0502020204030204" pitchFamily="34" charset="0"/>
                        </a:rPr>
                        <a:t>0</a:t>
                      </a:r>
                    </a:p>
                  </a:txBody>
                  <a:tcPr marL="0" marR="5276" marT="63300" marB="63300" anchor="b">
                    <a:lnL w="12700" cmpd="sng">
                      <a:noFill/>
                      <a:prstDash val="solid"/>
                    </a:lnL>
                    <a:lnR w="12700" cmpd="sng">
                      <a:noFill/>
                      <a:prstDash val="solid"/>
                    </a:lnR>
                    <a:lnT w="12700" cmpd="sng">
                      <a:noFill/>
                      <a:prstDash val="solid"/>
                    </a:lnT>
                    <a:lnB w="9525" cap="flat" cmpd="sng" algn="ctr">
                      <a:solidFill>
                        <a:schemeClr val="accent1"/>
                      </a:solidFill>
                      <a:prstDash val="solid"/>
                    </a:lnB>
                    <a:noFill/>
                  </a:tcPr>
                </a:tc>
                <a:tc>
                  <a:txBody>
                    <a:bodyPr/>
                    <a:lstStyle/>
                    <a:p>
                      <a:pPr algn="ctr" fontAlgn="b"/>
                      <a:r>
                        <a:rPr lang="en-US" sz="1000" b="0" i="0" u="none" strike="noStrike" cap="none" spc="0">
                          <a:solidFill>
                            <a:schemeClr val="tx1"/>
                          </a:solidFill>
                          <a:effectLst/>
                          <a:latin typeface="Calibri" panose="020F0502020204030204" pitchFamily="34" charset="0"/>
                        </a:rPr>
                        <a:t>0.037</a:t>
                      </a:r>
                    </a:p>
                  </a:txBody>
                  <a:tcPr marL="0" marR="5276" marT="63300" marB="63300" anchor="b">
                    <a:lnL w="12700" cmpd="sng">
                      <a:noFill/>
                      <a:prstDash val="solid"/>
                    </a:lnL>
                    <a:lnR w="12700" cmpd="sng">
                      <a:noFill/>
                      <a:prstDash val="solid"/>
                    </a:lnR>
                    <a:lnT w="12700" cmpd="sng">
                      <a:noFill/>
                      <a:prstDash val="solid"/>
                    </a:lnT>
                    <a:lnB w="9525" cap="flat" cmpd="sng" algn="ctr">
                      <a:solidFill>
                        <a:schemeClr val="accent1"/>
                      </a:solidFill>
                      <a:prstDash val="solid"/>
                    </a:lnB>
                    <a:noFill/>
                  </a:tcPr>
                </a:tc>
                <a:extLst>
                  <a:ext uri="{0D108BD9-81ED-4DB2-BD59-A6C34878D82A}">
                    <a16:rowId xmlns:a16="http://schemas.microsoft.com/office/drawing/2014/main" val="2761636987"/>
                  </a:ext>
                </a:extLst>
              </a:tr>
              <a:tr h="321204">
                <a:tc>
                  <a:txBody>
                    <a:bodyPr/>
                    <a:lstStyle/>
                    <a:p>
                      <a:pPr algn="ctr" fontAlgn="b"/>
                      <a:r>
                        <a:rPr lang="en-US" sz="1000" b="0" i="0" u="none" strike="noStrike" cap="none" spc="0">
                          <a:solidFill>
                            <a:schemeClr val="tx1"/>
                          </a:solidFill>
                          <a:effectLst/>
                          <a:latin typeface="Calibri" panose="020F0502020204030204" pitchFamily="34" charset="0"/>
                        </a:rPr>
                        <a:t>Loan Default</a:t>
                      </a:r>
                    </a:p>
                  </a:txBody>
                  <a:tcPr marL="37363" marR="5276" marT="63300" marB="63300" anchor="b">
                    <a:lnL w="12700" cmpd="sng">
                      <a:noFill/>
                      <a:prstDash val="solid"/>
                    </a:lnL>
                    <a:lnR w="12700" cmpd="sng">
                      <a:noFill/>
                      <a:prstDash val="solid"/>
                    </a:lnR>
                    <a:lnT w="9525" cap="flat" cmpd="sng" algn="ctr">
                      <a:solidFill>
                        <a:schemeClr val="accent1"/>
                      </a:solidFill>
                      <a:prstDash val="solid"/>
                    </a:lnT>
                    <a:lnB w="12700" cmpd="sng">
                      <a:noFill/>
                      <a:prstDash val="solid"/>
                    </a:lnB>
                    <a:solidFill>
                      <a:schemeClr val="accent1">
                        <a:lumMod val="20000"/>
                        <a:lumOff val="80000"/>
                      </a:schemeClr>
                    </a:solidFill>
                  </a:tcPr>
                </a:tc>
                <a:tc>
                  <a:txBody>
                    <a:bodyPr/>
                    <a:lstStyle/>
                    <a:p>
                      <a:pPr algn="ctr" fontAlgn="b"/>
                      <a:r>
                        <a:rPr lang="en-US" sz="1000" b="0" i="0" u="none" strike="noStrike" cap="none" spc="0">
                          <a:solidFill>
                            <a:schemeClr val="tx1"/>
                          </a:solidFill>
                          <a:effectLst/>
                          <a:latin typeface="Calibri" panose="020F0502020204030204" pitchFamily="34" charset="0"/>
                        </a:rPr>
                        <a:t>96.42</a:t>
                      </a:r>
                    </a:p>
                  </a:txBody>
                  <a:tcPr marL="37363" marR="5276" marT="63300" marB="63300" anchor="b">
                    <a:lnL w="12700" cmpd="sng">
                      <a:noFill/>
                      <a:prstDash val="solid"/>
                    </a:lnL>
                    <a:lnR w="12700" cmpd="sng">
                      <a:noFill/>
                      <a:prstDash val="solid"/>
                    </a:lnR>
                    <a:lnT w="9525" cap="flat" cmpd="sng" algn="ctr">
                      <a:solidFill>
                        <a:schemeClr val="accent1"/>
                      </a:solidFill>
                      <a:prstDash val="solid"/>
                    </a:lnT>
                    <a:lnB w="12700" cmpd="sng">
                      <a:noFill/>
                      <a:prstDash val="solid"/>
                    </a:lnB>
                    <a:solidFill>
                      <a:schemeClr val="accent1">
                        <a:lumMod val="20000"/>
                        <a:lumOff val="80000"/>
                      </a:schemeClr>
                    </a:solidFill>
                  </a:tcPr>
                </a:tc>
                <a:tc>
                  <a:txBody>
                    <a:bodyPr/>
                    <a:lstStyle/>
                    <a:p>
                      <a:pPr algn="ctr" fontAlgn="b"/>
                      <a:r>
                        <a:rPr lang="en-US" sz="1000" b="0" i="0" u="none" strike="noStrike" cap="none" spc="0">
                          <a:solidFill>
                            <a:schemeClr val="tx1"/>
                          </a:solidFill>
                          <a:effectLst/>
                          <a:latin typeface="Calibri" panose="020F0502020204030204" pitchFamily="34" charset="0"/>
                        </a:rPr>
                        <a:t>95.25</a:t>
                      </a:r>
                    </a:p>
                  </a:txBody>
                  <a:tcPr marL="37363" marR="5276" marT="63300" marB="63300" anchor="b">
                    <a:lnL w="12700" cmpd="sng">
                      <a:noFill/>
                      <a:prstDash val="solid"/>
                    </a:lnL>
                    <a:lnR w="12700" cmpd="sng">
                      <a:noFill/>
                      <a:prstDash val="solid"/>
                    </a:lnR>
                    <a:lnT w="9525" cap="flat" cmpd="sng" algn="ctr">
                      <a:solidFill>
                        <a:schemeClr val="accent1"/>
                      </a:solidFill>
                      <a:prstDash val="solid"/>
                    </a:lnT>
                    <a:lnB w="12700" cmpd="sng">
                      <a:noFill/>
                      <a:prstDash val="solid"/>
                    </a:lnB>
                    <a:solidFill>
                      <a:schemeClr val="accent1">
                        <a:lumMod val="20000"/>
                        <a:lumOff val="80000"/>
                      </a:schemeClr>
                    </a:solidFill>
                  </a:tcPr>
                </a:tc>
                <a:tc>
                  <a:txBody>
                    <a:bodyPr/>
                    <a:lstStyle/>
                    <a:p>
                      <a:pPr algn="ctr" fontAlgn="b"/>
                      <a:r>
                        <a:rPr lang="en-US" sz="1000" b="0" i="0" u="none" strike="noStrike" cap="none" spc="0">
                          <a:solidFill>
                            <a:schemeClr val="tx1"/>
                          </a:solidFill>
                          <a:effectLst/>
                          <a:latin typeface="Calibri" panose="020F0502020204030204" pitchFamily="34" charset="0"/>
                        </a:rPr>
                        <a:t>94.57</a:t>
                      </a:r>
                    </a:p>
                  </a:txBody>
                  <a:tcPr marL="37363" marR="5276" marT="63300" marB="63300" anchor="b">
                    <a:lnL w="12700" cmpd="sng">
                      <a:noFill/>
                      <a:prstDash val="solid"/>
                    </a:lnL>
                    <a:lnR w="12700" cmpd="sng">
                      <a:noFill/>
                      <a:prstDash val="solid"/>
                    </a:lnR>
                    <a:lnT w="9525" cap="flat" cmpd="sng" algn="ctr">
                      <a:solidFill>
                        <a:schemeClr val="accent1"/>
                      </a:solidFill>
                      <a:prstDash val="solid"/>
                    </a:lnT>
                    <a:lnB w="12700" cmpd="sng">
                      <a:noFill/>
                      <a:prstDash val="solid"/>
                    </a:lnB>
                    <a:solidFill>
                      <a:schemeClr val="accent1">
                        <a:lumMod val="20000"/>
                        <a:lumOff val="80000"/>
                      </a:schemeClr>
                    </a:solidFill>
                  </a:tcPr>
                </a:tc>
                <a:tc>
                  <a:txBody>
                    <a:bodyPr/>
                    <a:lstStyle/>
                    <a:p>
                      <a:pPr algn="ctr" fontAlgn="b"/>
                      <a:r>
                        <a:rPr lang="en-US" sz="1000" b="0" i="0" u="none" strike="noStrike" cap="none" spc="0">
                          <a:solidFill>
                            <a:schemeClr val="tx1"/>
                          </a:solidFill>
                          <a:effectLst/>
                          <a:latin typeface="Calibri" panose="020F0502020204030204" pitchFamily="34" charset="0"/>
                        </a:rPr>
                        <a:t>90.28</a:t>
                      </a:r>
                    </a:p>
                  </a:txBody>
                  <a:tcPr marL="37363" marR="5276" marT="63300" marB="63300" anchor="b">
                    <a:lnL w="12700" cmpd="sng">
                      <a:noFill/>
                      <a:prstDash val="solid"/>
                    </a:lnL>
                    <a:lnR w="12700" cmpd="sng">
                      <a:noFill/>
                      <a:prstDash val="solid"/>
                    </a:lnR>
                    <a:lnT w="9525" cap="flat" cmpd="sng" algn="ctr">
                      <a:solidFill>
                        <a:schemeClr val="accent1"/>
                      </a:solidFill>
                      <a:prstDash val="solid"/>
                    </a:lnT>
                    <a:lnB w="12700" cmpd="sng">
                      <a:noFill/>
                      <a:prstDash val="solid"/>
                    </a:lnB>
                    <a:solidFill>
                      <a:schemeClr val="accent1">
                        <a:lumMod val="20000"/>
                        <a:lumOff val="80000"/>
                      </a:schemeClr>
                    </a:solidFill>
                  </a:tcPr>
                </a:tc>
                <a:tc>
                  <a:txBody>
                    <a:bodyPr/>
                    <a:lstStyle/>
                    <a:p>
                      <a:pPr algn="ctr" fontAlgn="b"/>
                      <a:r>
                        <a:rPr lang="en-US" sz="1000" b="0" i="0" u="none" strike="noStrike" cap="none" spc="0">
                          <a:solidFill>
                            <a:schemeClr val="tx1"/>
                          </a:solidFill>
                          <a:effectLst/>
                          <a:latin typeface="Calibri" panose="020F0502020204030204" pitchFamily="34" charset="0"/>
                        </a:rPr>
                        <a:t>99.97</a:t>
                      </a:r>
                    </a:p>
                  </a:txBody>
                  <a:tcPr marL="37363" marR="5276" marT="63300" marB="63300" anchor="b">
                    <a:lnL w="12700" cmpd="sng">
                      <a:noFill/>
                      <a:prstDash val="solid"/>
                    </a:lnL>
                    <a:lnR w="12700" cmpd="sng">
                      <a:noFill/>
                      <a:prstDash val="solid"/>
                    </a:lnR>
                    <a:lnT w="9525" cap="flat" cmpd="sng" algn="ctr">
                      <a:solidFill>
                        <a:schemeClr val="accent1"/>
                      </a:solidFill>
                      <a:prstDash val="solid"/>
                    </a:lnT>
                    <a:lnB w="12700" cmpd="sng">
                      <a:noFill/>
                      <a:prstDash val="solid"/>
                    </a:lnB>
                    <a:solidFill>
                      <a:schemeClr val="accent1">
                        <a:lumMod val="20000"/>
                        <a:lumOff val="80000"/>
                      </a:schemeClr>
                    </a:solidFill>
                  </a:tcPr>
                </a:tc>
                <a:tc>
                  <a:txBody>
                    <a:bodyPr/>
                    <a:lstStyle/>
                    <a:p>
                      <a:pPr algn="ctr" fontAlgn="b"/>
                      <a:r>
                        <a:rPr lang="en-US" sz="1000" b="0" i="0" u="none" strike="noStrike" cap="none" spc="0" dirty="0">
                          <a:solidFill>
                            <a:schemeClr val="tx1"/>
                          </a:solidFill>
                          <a:effectLst/>
                          <a:latin typeface="Calibri" panose="020F0502020204030204" pitchFamily="34" charset="0"/>
                        </a:rPr>
                        <a:t>3.29</a:t>
                      </a:r>
                    </a:p>
                  </a:txBody>
                  <a:tcPr marL="37363" marR="5276" marT="63300" marB="63300" anchor="b">
                    <a:lnL w="12700" cmpd="sng">
                      <a:noFill/>
                      <a:prstDash val="solid"/>
                    </a:lnL>
                    <a:lnR w="12700" cmpd="sng">
                      <a:noFill/>
                      <a:prstDash val="solid"/>
                    </a:lnR>
                    <a:lnT w="9525" cap="flat" cmpd="sng" algn="ctr">
                      <a:solidFill>
                        <a:schemeClr val="accent1"/>
                      </a:solidFill>
                      <a:prstDash val="solid"/>
                    </a:lnT>
                    <a:lnB w="12700" cmpd="sng">
                      <a:noFill/>
                      <a:prstDash val="solid"/>
                    </a:lnB>
                    <a:solidFill>
                      <a:schemeClr val="accent1">
                        <a:lumMod val="20000"/>
                        <a:lumOff val="80000"/>
                      </a:schemeClr>
                    </a:solidFill>
                  </a:tcPr>
                </a:tc>
                <a:tc>
                  <a:txBody>
                    <a:bodyPr/>
                    <a:lstStyle/>
                    <a:p>
                      <a:pPr algn="ctr" fontAlgn="b"/>
                      <a:r>
                        <a:rPr lang="en-US" sz="1000" b="0" i="0" u="none" strike="noStrike" cap="none" spc="0" dirty="0">
                          <a:solidFill>
                            <a:schemeClr val="tx1"/>
                          </a:solidFill>
                          <a:effectLst/>
                          <a:latin typeface="Calibri" panose="020F0502020204030204" pitchFamily="34" charset="0"/>
                        </a:rPr>
                        <a:t>51</a:t>
                      </a:r>
                    </a:p>
                  </a:txBody>
                  <a:tcPr marL="37363" marR="5276" marT="63300" marB="63300" anchor="b">
                    <a:lnL w="12700" cmpd="sng">
                      <a:noFill/>
                      <a:prstDash val="solid"/>
                    </a:lnL>
                    <a:lnR w="12700" cmpd="sng">
                      <a:noFill/>
                      <a:prstDash val="solid"/>
                    </a:lnR>
                    <a:lnT w="9525" cap="flat" cmpd="sng" algn="ctr">
                      <a:solidFill>
                        <a:schemeClr val="accent1"/>
                      </a:solidFill>
                      <a:prstDash val="solid"/>
                    </a:lnT>
                    <a:lnB w="12700" cmpd="sng">
                      <a:noFill/>
                      <a:prstDash val="solid"/>
                    </a:lnB>
                    <a:solidFill>
                      <a:schemeClr val="accent1">
                        <a:lumMod val="20000"/>
                        <a:lumOff val="80000"/>
                      </a:schemeClr>
                    </a:solidFill>
                  </a:tcPr>
                </a:tc>
                <a:tc>
                  <a:txBody>
                    <a:bodyPr/>
                    <a:lstStyle/>
                    <a:p>
                      <a:pPr algn="ctr" fontAlgn="b"/>
                      <a:r>
                        <a:rPr lang="en-US" sz="1000" b="0" i="0" u="none" strike="noStrike" cap="none" spc="0" dirty="0">
                          <a:solidFill>
                            <a:schemeClr val="tx1"/>
                          </a:solidFill>
                          <a:effectLst/>
                          <a:latin typeface="Calibri" panose="020F0502020204030204" pitchFamily="34" charset="0"/>
                        </a:rPr>
                        <a:t>0</a:t>
                      </a:r>
                    </a:p>
                  </a:txBody>
                  <a:tcPr marL="37363" marR="5276" marT="63300" marB="63300" anchor="b">
                    <a:lnL w="12700" cmpd="sng">
                      <a:noFill/>
                      <a:prstDash val="solid"/>
                    </a:lnL>
                    <a:lnR w="12700" cmpd="sng">
                      <a:noFill/>
                      <a:prstDash val="solid"/>
                    </a:lnR>
                    <a:lnT w="9525" cap="flat" cmpd="sng" algn="ctr">
                      <a:solidFill>
                        <a:schemeClr val="accent1"/>
                      </a:solidFill>
                      <a:prstDash val="solid"/>
                    </a:lnT>
                    <a:lnB w="12700" cmpd="sng">
                      <a:noFill/>
                      <a:prstDash val="solid"/>
                    </a:lnB>
                    <a:solidFill>
                      <a:schemeClr val="accent1">
                        <a:lumMod val="20000"/>
                        <a:lumOff val="80000"/>
                      </a:schemeClr>
                    </a:solidFill>
                  </a:tcPr>
                </a:tc>
                <a:tc>
                  <a:txBody>
                    <a:bodyPr/>
                    <a:lstStyle/>
                    <a:p>
                      <a:pPr algn="ctr" fontAlgn="b"/>
                      <a:r>
                        <a:rPr lang="en-US" sz="1000" b="0" i="0" u="none" strike="noStrike" cap="none" spc="0">
                          <a:solidFill>
                            <a:schemeClr val="tx1"/>
                          </a:solidFill>
                          <a:effectLst/>
                          <a:latin typeface="Calibri" panose="020F0502020204030204" pitchFamily="34" charset="0"/>
                        </a:rPr>
                        <a:t>0.5</a:t>
                      </a:r>
                    </a:p>
                  </a:txBody>
                  <a:tcPr marL="37363" marR="5276" marT="63300" marB="63300" anchor="b">
                    <a:lnL w="12700" cmpd="sng">
                      <a:noFill/>
                      <a:prstDash val="solid"/>
                    </a:lnL>
                    <a:lnR w="12700" cmpd="sng">
                      <a:noFill/>
                      <a:prstDash val="solid"/>
                    </a:lnR>
                    <a:lnT w="9525" cap="flat" cmpd="sng" algn="ctr">
                      <a:solidFill>
                        <a:schemeClr val="accent1"/>
                      </a:solidFill>
                      <a:prstDash val="solid"/>
                    </a:lnT>
                    <a:lnB w="12700" cmpd="sng">
                      <a:noFill/>
                      <a:prstDash val="solid"/>
                    </a:lnB>
                    <a:solidFill>
                      <a:schemeClr val="accent1">
                        <a:lumMod val="20000"/>
                        <a:lumOff val="80000"/>
                      </a:schemeClr>
                    </a:solidFill>
                  </a:tcPr>
                </a:tc>
                <a:tc>
                  <a:txBody>
                    <a:bodyPr/>
                    <a:lstStyle/>
                    <a:p>
                      <a:pPr algn="ctr" fontAlgn="b"/>
                      <a:r>
                        <a:rPr lang="en-US" sz="1000" b="0" i="0" u="none" strike="noStrike" cap="none" spc="0">
                          <a:solidFill>
                            <a:schemeClr val="tx1"/>
                          </a:solidFill>
                          <a:effectLst/>
                          <a:latin typeface="Calibri" panose="020F0502020204030204" pitchFamily="34" charset="0"/>
                        </a:rPr>
                        <a:t>0.085</a:t>
                      </a:r>
                    </a:p>
                  </a:txBody>
                  <a:tcPr marL="37363" marR="5276" marT="63300" marB="63300" anchor="b">
                    <a:lnL w="12700" cmpd="sng">
                      <a:noFill/>
                      <a:prstDash val="solid"/>
                    </a:lnL>
                    <a:lnR w="12700" cmpd="sng">
                      <a:noFill/>
                      <a:prstDash val="solid"/>
                    </a:lnR>
                    <a:lnT w="9525" cap="flat" cmpd="sng" algn="ctr">
                      <a:solidFill>
                        <a:schemeClr val="accent1"/>
                      </a:solidFill>
                      <a:prstDash val="solid"/>
                    </a:lnT>
                    <a:lnB w="12700" cmpd="sng">
                      <a:noFill/>
                      <a:prstDash val="solid"/>
                    </a:lnB>
                    <a:solidFill>
                      <a:schemeClr val="accent1">
                        <a:lumMod val="20000"/>
                        <a:lumOff val="80000"/>
                      </a:schemeClr>
                    </a:solidFill>
                  </a:tcPr>
                </a:tc>
                <a:extLst>
                  <a:ext uri="{0D108BD9-81ED-4DB2-BD59-A6C34878D82A}">
                    <a16:rowId xmlns:a16="http://schemas.microsoft.com/office/drawing/2014/main" val="1492442414"/>
                  </a:ext>
                </a:extLst>
              </a:tr>
              <a:tr h="321204">
                <a:tc>
                  <a:txBody>
                    <a:bodyPr/>
                    <a:lstStyle/>
                    <a:p>
                      <a:pPr algn="ctr" fontAlgn="b"/>
                      <a:r>
                        <a:rPr lang="en-US" sz="1000" b="0" i="0" u="none" strike="noStrike" cap="none" spc="0">
                          <a:solidFill>
                            <a:schemeClr val="tx1"/>
                          </a:solidFill>
                          <a:effectLst/>
                          <a:latin typeface="Calibri" panose="020F0502020204030204" pitchFamily="34" charset="0"/>
                        </a:rPr>
                        <a:t>Credit Card</a:t>
                      </a:r>
                    </a:p>
                  </a:txBody>
                  <a:tcPr marL="0" marR="5276" marT="63300" marB="63300" anchor="b">
                    <a:lnL w="12700" cmpd="sng">
                      <a:noFill/>
                      <a:prstDash val="solid"/>
                    </a:lnL>
                    <a:lnR w="12700" cmpd="sng">
                      <a:noFill/>
                      <a:prstDash val="solid"/>
                    </a:lnR>
                    <a:lnT w="12700" cmpd="sng">
                      <a:noFill/>
                      <a:prstDash val="solid"/>
                    </a:lnT>
                    <a:lnB w="9525" cap="flat" cmpd="sng" algn="ctr">
                      <a:solidFill>
                        <a:schemeClr val="accent1"/>
                      </a:solidFill>
                      <a:prstDash val="solid"/>
                    </a:lnB>
                    <a:noFill/>
                  </a:tcPr>
                </a:tc>
                <a:tc>
                  <a:txBody>
                    <a:bodyPr/>
                    <a:lstStyle/>
                    <a:p>
                      <a:pPr algn="ctr" fontAlgn="b"/>
                      <a:r>
                        <a:rPr lang="en-US" sz="1000" b="0" i="0" u="none" strike="noStrike" cap="none" spc="0">
                          <a:solidFill>
                            <a:schemeClr val="tx1"/>
                          </a:solidFill>
                          <a:effectLst/>
                          <a:latin typeface="Calibri" panose="020F0502020204030204" pitchFamily="34" charset="0"/>
                        </a:rPr>
                        <a:t>100</a:t>
                      </a:r>
                    </a:p>
                  </a:txBody>
                  <a:tcPr marL="0" marR="5276" marT="63300" marB="63300" anchor="b">
                    <a:lnL w="12700" cmpd="sng">
                      <a:noFill/>
                      <a:prstDash val="solid"/>
                    </a:lnL>
                    <a:lnR w="12700" cmpd="sng">
                      <a:noFill/>
                      <a:prstDash val="solid"/>
                    </a:lnR>
                    <a:lnT w="12700" cmpd="sng">
                      <a:noFill/>
                      <a:prstDash val="solid"/>
                    </a:lnT>
                    <a:lnB w="9525" cap="flat" cmpd="sng" algn="ctr">
                      <a:solidFill>
                        <a:schemeClr val="accent1"/>
                      </a:solidFill>
                      <a:prstDash val="solid"/>
                    </a:lnB>
                    <a:noFill/>
                  </a:tcPr>
                </a:tc>
                <a:tc>
                  <a:txBody>
                    <a:bodyPr/>
                    <a:lstStyle/>
                    <a:p>
                      <a:pPr algn="ctr" fontAlgn="b"/>
                      <a:r>
                        <a:rPr lang="en-US" sz="1000" b="0" i="0" u="none" strike="noStrike" cap="none" spc="0">
                          <a:solidFill>
                            <a:schemeClr val="tx1"/>
                          </a:solidFill>
                          <a:effectLst/>
                          <a:latin typeface="Calibri" panose="020F0502020204030204" pitchFamily="34" charset="0"/>
                        </a:rPr>
                        <a:t>84.67</a:t>
                      </a:r>
                    </a:p>
                  </a:txBody>
                  <a:tcPr marL="0" marR="5276" marT="63300" marB="63300" anchor="b">
                    <a:lnL w="12700" cmpd="sng">
                      <a:noFill/>
                      <a:prstDash val="solid"/>
                    </a:lnL>
                    <a:lnR w="12700" cmpd="sng">
                      <a:noFill/>
                      <a:prstDash val="solid"/>
                    </a:lnR>
                    <a:lnT w="12700" cmpd="sng">
                      <a:noFill/>
                      <a:prstDash val="solid"/>
                    </a:lnT>
                    <a:lnB w="9525" cap="flat" cmpd="sng" algn="ctr">
                      <a:solidFill>
                        <a:schemeClr val="accent1"/>
                      </a:solidFill>
                      <a:prstDash val="solid"/>
                    </a:lnB>
                    <a:noFill/>
                  </a:tcPr>
                </a:tc>
                <a:tc>
                  <a:txBody>
                    <a:bodyPr/>
                    <a:lstStyle/>
                    <a:p>
                      <a:pPr algn="ctr" fontAlgn="b"/>
                      <a:r>
                        <a:rPr lang="en-US" sz="1000" b="0" i="0" u="none" strike="noStrike" cap="none" spc="0" dirty="0">
                          <a:solidFill>
                            <a:schemeClr val="tx1"/>
                          </a:solidFill>
                          <a:effectLst/>
                          <a:latin typeface="Calibri" panose="020F0502020204030204" pitchFamily="34" charset="0"/>
                        </a:rPr>
                        <a:t>99.53</a:t>
                      </a:r>
                    </a:p>
                  </a:txBody>
                  <a:tcPr marL="0" marR="5276" marT="63300" marB="63300" anchor="b">
                    <a:lnL w="12700" cmpd="sng">
                      <a:noFill/>
                      <a:prstDash val="solid"/>
                    </a:lnL>
                    <a:lnR w="12700" cmpd="sng">
                      <a:noFill/>
                      <a:prstDash val="solid"/>
                    </a:lnR>
                    <a:lnT w="12700" cmpd="sng">
                      <a:noFill/>
                      <a:prstDash val="solid"/>
                    </a:lnT>
                    <a:lnB w="9525" cap="flat" cmpd="sng" algn="ctr">
                      <a:solidFill>
                        <a:schemeClr val="accent1"/>
                      </a:solidFill>
                      <a:prstDash val="solid"/>
                    </a:lnB>
                    <a:noFill/>
                  </a:tcPr>
                </a:tc>
                <a:tc>
                  <a:txBody>
                    <a:bodyPr/>
                    <a:lstStyle/>
                    <a:p>
                      <a:pPr algn="ctr" fontAlgn="b"/>
                      <a:r>
                        <a:rPr lang="en-US" sz="1000" b="0" i="0" u="none" strike="noStrike" cap="none" spc="0">
                          <a:solidFill>
                            <a:schemeClr val="tx1"/>
                          </a:solidFill>
                          <a:effectLst/>
                          <a:latin typeface="Calibri" panose="020F0502020204030204" pitchFamily="34" charset="0"/>
                        </a:rPr>
                        <a:t>94.11</a:t>
                      </a:r>
                    </a:p>
                  </a:txBody>
                  <a:tcPr marL="0" marR="5276" marT="63300" marB="63300" anchor="b">
                    <a:lnL w="12700" cmpd="sng">
                      <a:noFill/>
                      <a:prstDash val="solid"/>
                    </a:lnL>
                    <a:lnR w="12700" cmpd="sng">
                      <a:noFill/>
                      <a:prstDash val="solid"/>
                    </a:lnR>
                    <a:lnT w="12700" cmpd="sng">
                      <a:noFill/>
                      <a:prstDash val="solid"/>
                    </a:lnT>
                    <a:lnB w="9525" cap="flat" cmpd="sng" algn="ctr">
                      <a:solidFill>
                        <a:schemeClr val="accent1"/>
                      </a:solidFill>
                      <a:prstDash val="solid"/>
                    </a:lnB>
                    <a:noFill/>
                  </a:tcPr>
                </a:tc>
                <a:tc>
                  <a:txBody>
                    <a:bodyPr/>
                    <a:lstStyle/>
                    <a:p>
                      <a:pPr algn="ctr" fontAlgn="b"/>
                      <a:r>
                        <a:rPr lang="en-US" sz="1000" b="0" i="0" u="none" strike="noStrike" cap="none" spc="0">
                          <a:solidFill>
                            <a:schemeClr val="tx1"/>
                          </a:solidFill>
                          <a:effectLst/>
                          <a:latin typeface="Calibri" panose="020F0502020204030204" pitchFamily="34" charset="0"/>
                        </a:rPr>
                        <a:t>99.96</a:t>
                      </a:r>
                    </a:p>
                  </a:txBody>
                  <a:tcPr marL="0" marR="5276" marT="63300" marB="63300" anchor="b">
                    <a:lnL w="12700" cmpd="sng">
                      <a:noFill/>
                      <a:prstDash val="solid"/>
                    </a:lnL>
                    <a:lnR w="12700" cmpd="sng">
                      <a:noFill/>
                      <a:prstDash val="solid"/>
                    </a:lnR>
                    <a:lnT w="12700" cmpd="sng">
                      <a:noFill/>
                      <a:prstDash val="solid"/>
                    </a:lnT>
                    <a:lnB w="9525" cap="flat" cmpd="sng" algn="ctr">
                      <a:solidFill>
                        <a:schemeClr val="accent1"/>
                      </a:solidFill>
                      <a:prstDash val="solid"/>
                    </a:lnB>
                    <a:noFill/>
                  </a:tcPr>
                </a:tc>
                <a:tc>
                  <a:txBody>
                    <a:bodyPr/>
                    <a:lstStyle/>
                    <a:p>
                      <a:pPr algn="ctr" fontAlgn="b"/>
                      <a:r>
                        <a:rPr lang="en-US" sz="1000" b="0" i="0" u="none" strike="noStrike" cap="none" spc="0">
                          <a:solidFill>
                            <a:schemeClr val="tx1"/>
                          </a:solidFill>
                          <a:effectLst/>
                          <a:latin typeface="Calibri" panose="020F0502020204030204" pitchFamily="34" charset="0"/>
                        </a:rPr>
                        <a:t>5.63</a:t>
                      </a:r>
                    </a:p>
                  </a:txBody>
                  <a:tcPr marL="0" marR="5276" marT="63300" marB="63300" anchor="b">
                    <a:lnL w="12700" cmpd="sng">
                      <a:noFill/>
                      <a:prstDash val="solid"/>
                    </a:lnL>
                    <a:lnR w="12700" cmpd="sng">
                      <a:noFill/>
                      <a:prstDash val="solid"/>
                    </a:lnR>
                    <a:lnT w="12700" cmpd="sng">
                      <a:noFill/>
                      <a:prstDash val="solid"/>
                    </a:lnT>
                    <a:lnB w="9525" cap="flat" cmpd="sng" algn="ctr">
                      <a:solidFill>
                        <a:schemeClr val="accent1"/>
                      </a:solidFill>
                      <a:prstDash val="solid"/>
                    </a:lnB>
                    <a:noFill/>
                  </a:tcPr>
                </a:tc>
                <a:tc>
                  <a:txBody>
                    <a:bodyPr/>
                    <a:lstStyle/>
                    <a:p>
                      <a:pPr algn="ctr" fontAlgn="b"/>
                      <a:r>
                        <a:rPr lang="en-US" sz="1000" b="0" i="0" u="none" strike="noStrike" cap="none" spc="0" dirty="0">
                          <a:solidFill>
                            <a:schemeClr val="tx1"/>
                          </a:solidFill>
                          <a:effectLst/>
                          <a:latin typeface="Calibri" panose="020F0502020204030204" pitchFamily="34" charset="0"/>
                        </a:rPr>
                        <a:t>31</a:t>
                      </a:r>
                    </a:p>
                  </a:txBody>
                  <a:tcPr marL="0" marR="5276" marT="63300" marB="63300" anchor="b">
                    <a:lnL w="12700" cmpd="sng">
                      <a:noFill/>
                      <a:prstDash val="solid"/>
                    </a:lnL>
                    <a:lnR w="12700" cmpd="sng">
                      <a:noFill/>
                      <a:prstDash val="solid"/>
                    </a:lnR>
                    <a:lnT w="12700" cmpd="sng">
                      <a:noFill/>
                      <a:prstDash val="solid"/>
                    </a:lnT>
                    <a:lnB w="9525" cap="flat" cmpd="sng" algn="ctr">
                      <a:solidFill>
                        <a:schemeClr val="accent1"/>
                      </a:solidFill>
                      <a:prstDash val="solid"/>
                    </a:lnB>
                    <a:noFill/>
                  </a:tcPr>
                </a:tc>
                <a:tc>
                  <a:txBody>
                    <a:bodyPr/>
                    <a:lstStyle/>
                    <a:p>
                      <a:pPr algn="ctr" fontAlgn="b"/>
                      <a:r>
                        <a:rPr lang="en-US" sz="1000" b="0" i="0" u="none" strike="noStrike" cap="none" spc="0" dirty="0">
                          <a:solidFill>
                            <a:schemeClr val="tx1"/>
                          </a:solidFill>
                          <a:effectLst/>
                          <a:latin typeface="Calibri" panose="020F0502020204030204" pitchFamily="34" charset="0"/>
                        </a:rPr>
                        <a:t>0</a:t>
                      </a:r>
                    </a:p>
                  </a:txBody>
                  <a:tcPr marL="0" marR="5276" marT="63300" marB="63300" anchor="b">
                    <a:lnL w="12700" cmpd="sng">
                      <a:noFill/>
                      <a:prstDash val="solid"/>
                    </a:lnL>
                    <a:lnR w="12700" cmpd="sng">
                      <a:noFill/>
                      <a:prstDash val="solid"/>
                    </a:lnR>
                    <a:lnT w="12700" cmpd="sng">
                      <a:noFill/>
                      <a:prstDash val="solid"/>
                    </a:lnT>
                    <a:lnB w="9525" cap="flat" cmpd="sng" algn="ctr">
                      <a:solidFill>
                        <a:schemeClr val="accent1"/>
                      </a:solidFill>
                      <a:prstDash val="solid"/>
                    </a:lnB>
                    <a:noFill/>
                  </a:tcPr>
                </a:tc>
                <a:tc>
                  <a:txBody>
                    <a:bodyPr/>
                    <a:lstStyle/>
                    <a:p>
                      <a:pPr algn="ctr" fontAlgn="b"/>
                      <a:r>
                        <a:rPr lang="en-US" sz="1000" b="0" i="0" u="none" strike="noStrike" cap="none" spc="0" dirty="0">
                          <a:solidFill>
                            <a:schemeClr val="tx1"/>
                          </a:solidFill>
                          <a:effectLst/>
                          <a:latin typeface="Calibri" panose="020F0502020204030204" pitchFamily="34" charset="0"/>
                        </a:rPr>
                        <a:t>0.068</a:t>
                      </a:r>
                    </a:p>
                  </a:txBody>
                  <a:tcPr marL="0" marR="5276" marT="63300" marB="63300" anchor="b">
                    <a:lnL w="12700" cmpd="sng">
                      <a:noFill/>
                      <a:prstDash val="solid"/>
                    </a:lnL>
                    <a:lnR w="12700" cmpd="sng">
                      <a:noFill/>
                      <a:prstDash val="solid"/>
                    </a:lnR>
                    <a:lnT w="12700" cmpd="sng">
                      <a:noFill/>
                      <a:prstDash val="solid"/>
                    </a:lnT>
                    <a:lnB w="9525" cap="flat" cmpd="sng" algn="ctr">
                      <a:solidFill>
                        <a:schemeClr val="accent1"/>
                      </a:solidFill>
                      <a:prstDash val="solid"/>
                    </a:lnB>
                    <a:noFill/>
                  </a:tcPr>
                </a:tc>
                <a:tc>
                  <a:txBody>
                    <a:bodyPr/>
                    <a:lstStyle/>
                    <a:p>
                      <a:pPr algn="ctr" fontAlgn="b"/>
                      <a:r>
                        <a:rPr lang="en-US" sz="1000" b="0" i="0" u="none" strike="noStrike" cap="none" spc="0">
                          <a:solidFill>
                            <a:schemeClr val="tx1"/>
                          </a:solidFill>
                          <a:effectLst/>
                          <a:latin typeface="Calibri" panose="020F0502020204030204" pitchFamily="34" charset="0"/>
                        </a:rPr>
                        <a:t>0.086</a:t>
                      </a:r>
                    </a:p>
                  </a:txBody>
                  <a:tcPr marL="0" marR="5276" marT="63300" marB="63300" anchor="b">
                    <a:lnL w="12700" cmpd="sng">
                      <a:noFill/>
                      <a:prstDash val="solid"/>
                    </a:lnL>
                    <a:lnR w="12700" cmpd="sng">
                      <a:noFill/>
                      <a:prstDash val="solid"/>
                    </a:lnR>
                    <a:lnT w="12700" cmpd="sng">
                      <a:noFill/>
                      <a:prstDash val="solid"/>
                    </a:lnT>
                    <a:lnB w="9525" cap="flat" cmpd="sng" algn="ctr">
                      <a:solidFill>
                        <a:schemeClr val="accent1"/>
                      </a:solidFill>
                      <a:prstDash val="solid"/>
                    </a:lnB>
                    <a:noFill/>
                  </a:tcPr>
                </a:tc>
                <a:extLst>
                  <a:ext uri="{0D108BD9-81ED-4DB2-BD59-A6C34878D82A}">
                    <a16:rowId xmlns:a16="http://schemas.microsoft.com/office/drawing/2014/main" val="2654706597"/>
                  </a:ext>
                </a:extLst>
              </a:tr>
              <a:tr h="321204">
                <a:tc>
                  <a:txBody>
                    <a:bodyPr/>
                    <a:lstStyle/>
                    <a:p>
                      <a:pPr algn="ctr" fontAlgn="b"/>
                      <a:r>
                        <a:rPr lang="en-US" sz="1000" b="0" i="0" u="none" strike="noStrike" cap="none" spc="0">
                          <a:solidFill>
                            <a:schemeClr val="tx1"/>
                          </a:solidFill>
                          <a:effectLst/>
                          <a:latin typeface="Calibri" panose="020F0502020204030204" pitchFamily="34" charset="0"/>
                        </a:rPr>
                        <a:t>HMP</a:t>
                      </a:r>
                    </a:p>
                  </a:txBody>
                  <a:tcPr marL="37363" marR="5276" marT="63300" marB="63300" anchor="b">
                    <a:lnL w="12700" cmpd="sng">
                      <a:noFill/>
                      <a:prstDash val="solid"/>
                    </a:lnL>
                    <a:lnR w="12700" cmpd="sng">
                      <a:noFill/>
                      <a:prstDash val="solid"/>
                    </a:lnR>
                    <a:lnT w="9525" cap="flat" cmpd="sng" algn="ctr">
                      <a:solidFill>
                        <a:schemeClr val="accent1"/>
                      </a:solidFill>
                      <a:prstDash val="solid"/>
                    </a:lnT>
                    <a:lnB w="12700" cmpd="sng">
                      <a:noFill/>
                      <a:prstDash val="solid"/>
                    </a:lnB>
                    <a:solidFill>
                      <a:schemeClr val="accent1">
                        <a:lumMod val="20000"/>
                        <a:lumOff val="80000"/>
                      </a:schemeClr>
                    </a:solidFill>
                  </a:tcPr>
                </a:tc>
                <a:tc>
                  <a:txBody>
                    <a:bodyPr/>
                    <a:lstStyle/>
                    <a:p>
                      <a:pPr algn="ctr" fontAlgn="b"/>
                      <a:r>
                        <a:rPr lang="en-US" sz="1000" b="0" i="0" u="none" strike="noStrike" cap="none" spc="0">
                          <a:solidFill>
                            <a:schemeClr val="tx1"/>
                          </a:solidFill>
                          <a:effectLst/>
                          <a:latin typeface="Calibri" panose="020F0502020204030204" pitchFamily="34" charset="0"/>
                        </a:rPr>
                        <a:t>96.79</a:t>
                      </a:r>
                    </a:p>
                  </a:txBody>
                  <a:tcPr marL="37363" marR="5276" marT="63300" marB="63300" anchor="b">
                    <a:lnL w="12700" cmpd="sng">
                      <a:noFill/>
                      <a:prstDash val="solid"/>
                    </a:lnL>
                    <a:lnR w="12700" cmpd="sng">
                      <a:noFill/>
                      <a:prstDash val="solid"/>
                    </a:lnR>
                    <a:lnT w="9525" cap="flat" cmpd="sng" algn="ctr">
                      <a:solidFill>
                        <a:schemeClr val="accent1"/>
                      </a:solidFill>
                      <a:prstDash val="solid"/>
                    </a:lnT>
                    <a:lnB w="12700" cmpd="sng">
                      <a:noFill/>
                      <a:prstDash val="solid"/>
                    </a:lnB>
                    <a:solidFill>
                      <a:schemeClr val="accent1">
                        <a:lumMod val="20000"/>
                        <a:lumOff val="80000"/>
                      </a:schemeClr>
                    </a:solidFill>
                  </a:tcPr>
                </a:tc>
                <a:tc>
                  <a:txBody>
                    <a:bodyPr/>
                    <a:lstStyle/>
                    <a:p>
                      <a:pPr algn="ctr" fontAlgn="b"/>
                      <a:r>
                        <a:rPr lang="en-US" sz="1000" b="0" i="0" u="none" strike="noStrike" cap="none" spc="0">
                          <a:solidFill>
                            <a:schemeClr val="tx1"/>
                          </a:solidFill>
                          <a:effectLst/>
                          <a:latin typeface="Calibri" panose="020F0502020204030204" pitchFamily="34" charset="0"/>
                        </a:rPr>
                        <a:t>52.85</a:t>
                      </a:r>
                    </a:p>
                  </a:txBody>
                  <a:tcPr marL="37363" marR="5276" marT="63300" marB="63300" anchor="b">
                    <a:lnL w="12700" cmpd="sng">
                      <a:noFill/>
                      <a:prstDash val="solid"/>
                    </a:lnL>
                    <a:lnR w="12700" cmpd="sng">
                      <a:noFill/>
                      <a:prstDash val="solid"/>
                    </a:lnR>
                    <a:lnT w="9525" cap="flat" cmpd="sng" algn="ctr">
                      <a:solidFill>
                        <a:schemeClr val="accent1"/>
                      </a:solidFill>
                      <a:prstDash val="solid"/>
                    </a:lnT>
                    <a:lnB w="12700" cmpd="sng">
                      <a:noFill/>
                      <a:prstDash val="solid"/>
                    </a:lnB>
                    <a:solidFill>
                      <a:schemeClr val="accent1">
                        <a:lumMod val="20000"/>
                        <a:lumOff val="80000"/>
                      </a:schemeClr>
                    </a:solidFill>
                  </a:tcPr>
                </a:tc>
                <a:tc>
                  <a:txBody>
                    <a:bodyPr/>
                    <a:lstStyle/>
                    <a:p>
                      <a:pPr algn="ctr" fontAlgn="b"/>
                      <a:r>
                        <a:rPr lang="en-US" sz="1000" b="0" i="0" u="none" strike="noStrike" cap="none" spc="0">
                          <a:solidFill>
                            <a:schemeClr val="tx1"/>
                          </a:solidFill>
                          <a:effectLst/>
                          <a:latin typeface="Calibri" panose="020F0502020204030204" pitchFamily="34" charset="0"/>
                        </a:rPr>
                        <a:t>100</a:t>
                      </a:r>
                    </a:p>
                  </a:txBody>
                  <a:tcPr marL="37363" marR="5276" marT="63300" marB="63300" anchor="b">
                    <a:lnL w="12700" cmpd="sng">
                      <a:noFill/>
                      <a:prstDash val="solid"/>
                    </a:lnL>
                    <a:lnR w="12700" cmpd="sng">
                      <a:noFill/>
                      <a:prstDash val="solid"/>
                    </a:lnR>
                    <a:lnT w="9525" cap="flat" cmpd="sng" algn="ctr">
                      <a:solidFill>
                        <a:schemeClr val="accent1"/>
                      </a:solidFill>
                      <a:prstDash val="solid"/>
                    </a:lnT>
                    <a:lnB w="12700" cmpd="sng">
                      <a:noFill/>
                      <a:prstDash val="solid"/>
                    </a:lnB>
                    <a:solidFill>
                      <a:schemeClr val="accent1">
                        <a:lumMod val="20000"/>
                        <a:lumOff val="80000"/>
                      </a:schemeClr>
                    </a:solidFill>
                  </a:tcPr>
                </a:tc>
                <a:tc>
                  <a:txBody>
                    <a:bodyPr/>
                    <a:lstStyle/>
                    <a:p>
                      <a:pPr algn="ctr" fontAlgn="b"/>
                      <a:r>
                        <a:rPr lang="en-US" sz="1000" b="0" i="0" u="none" strike="noStrike" cap="none" spc="0">
                          <a:solidFill>
                            <a:schemeClr val="tx1"/>
                          </a:solidFill>
                          <a:effectLst/>
                          <a:latin typeface="Calibri" panose="020F0502020204030204" pitchFamily="34" charset="0"/>
                        </a:rPr>
                        <a:t>95.49</a:t>
                      </a:r>
                    </a:p>
                  </a:txBody>
                  <a:tcPr marL="37363" marR="5276" marT="63300" marB="63300" anchor="b">
                    <a:lnL w="12700" cmpd="sng">
                      <a:noFill/>
                      <a:prstDash val="solid"/>
                    </a:lnL>
                    <a:lnR w="12700" cmpd="sng">
                      <a:noFill/>
                      <a:prstDash val="solid"/>
                    </a:lnR>
                    <a:lnT w="9525" cap="flat" cmpd="sng" algn="ctr">
                      <a:solidFill>
                        <a:schemeClr val="accent1"/>
                      </a:solidFill>
                      <a:prstDash val="solid"/>
                    </a:lnT>
                    <a:lnB w="12700" cmpd="sng">
                      <a:noFill/>
                      <a:prstDash val="solid"/>
                    </a:lnB>
                    <a:solidFill>
                      <a:schemeClr val="accent1">
                        <a:lumMod val="20000"/>
                        <a:lumOff val="80000"/>
                      </a:schemeClr>
                    </a:solidFill>
                  </a:tcPr>
                </a:tc>
                <a:tc>
                  <a:txBody>
                    <a:bodyPr/>
                    <a:lstStyle/>
                    <a:p>
                      <a:pPr algn="ctr" fontAlgn="b"/>
                      <a:r>
                        <a:rPr lang="en-US" sz="1000" b="0" i="0" u="none" strike="noStrike" cap="none" spc="0">
                          <a:solidFill>
                            <a:schemeClr val="tx1"/>
                          </a:solidFill>
                          <a:effectLst/>
                          <a:latin typeface="Calibri" panose="020F0502020204030204" pitchFamily="34" charset="0"/>
                        </a:rPr>
                        <a:t>0</a:t>
                      </a:r>
                    </a:p>
                  </a:txBody>
                  <a:tcPr marL="37363" marR="5276" marT="63300" marB="63300" anchor="b">
                    <a:lnL w="12700" cmpd="sng">
                      <a:noFill/>
                      <a:prstDash val="solid"/>
                    </a:lnL>
                    <a:lnR w="12700" cmpd="sng">
                      <a:noFill/>
                      <a:prstDash val="solid"/>
                    </a:lnR>
                    <a:lnT w="9525" cap="flat" cmpd="sng" algn="ctr">
                      <a:solidFill>
                        <a:schemeClr val="accent1"/>
                      </a:solidFill>
                      <a:prstDash val="solid"/>
                    </a:lnT>
                    <a:lnB w="12700" cmpd="sng">
                      <a:noFill/>
                      <a:prstDash val="solid"/>
                    </a:lnB>
                    <a:solidFill>
                      <a:schemeClr val="accent1">
                        <a:lumMod val="20000"/>
                        <a:lumOff val="80000"/>
                      </a:schemeClr>
                    </a:solidFill>
                  </a:tcPr>
                </a:tc>
                <a:tc>
                  <a:txBody>
                    <a:bodyPr/>
                    <a:lstStyle/>
                    <a:p>
                      <a:pPr algn="ctr" fontAlgn="b"/>
                      <a:r>
                        <a:rPr lang="en-US" sz="1000" b="0" i="0" u="none" strike="noStrike" cap="none" spc="0">
                          <a:solidFill>
                            <a:schemeClr val="tx1"/>
                          </a:solidFill>
                          <a:effectLst/>
                          <a:latin typeface="Calibri" panose="020F0502020204030204" pitchFamily="34" charset="0"/>
                        </a:rPr>
                        <a:t>6.94</a:t>
                      </a:r>
                    </a:p>
                  </a:txBody>
                  <a:tcPr marL="37363" marR="5276" marT="63300" marB="63300" anchor="b">
                    <a:lnL w="12700" cmpd="sng">
                      <a:noFill/>
                      <a:prstDash val="solid"/>
                    </a:lnL>
                    <a:lnR w="12700" cmpd="sng">
                      <a:noFill/>
                      <a:prstDash val="solid"/>
                    </a:lnR>
                    <a:lnT w="9525" cap="flat" cmpd="sng" algn="ctr">
                      <a:solidFill>
                        <a:schemeClr val="accent1"/>
                      </a:solidFill>
                      <a:prstDash val="solid"/>
                    </a:lnT>
                    <a:lnB w="12700" cmpd="sng">
                      <a:noFill/>
                      <a:prstDash val="solid"/>
                    </a:lnB>
                    <a:solidFill>
                      <a:schemeClr val="accent1">
                        <a:lumMod val="20000"/>
                        <a:lumOff val="80000"/>
                      </a:schemeClr>
                    </a:solidFill>
                  </a:tcPr>
                </a:tc>
                <a:tc>
                  <a:txBody>
                    <a:bodyPr/>
                    <a:lstStyle/>
                    <a:p>
                      <a:pPr algn="ctr" fontAlgn="b"/>
                      <a:r>
                        <a:rPr lang="en-US" sz="1000" b="0" i="0" u="none" strike="noStrike" cap="none" spc="0">
                          <a:solidFill>
                            <a:schemeClr val="tx1"/>
                          </a:solidFill>
                          <a:effectLst/>
                          <a:latin typeface="Calibri" panose="020F0502020204030204" pitchFamily="34" charset="0"/>
                        </a:rPr>
                        <a:t>94</a:t>
                      </a:r>
                    </a:p>
                  </a:txBody>
                  <a:tcPr marL="37363" marR="5276" marT="63300" marB="63300" anchor="b">
                    <a:lnL w="12700" cmpd="sng">
                      <a:noFill/>
                      <a:prstDash val="solid"/>
                    </a:lnL>
                    <a:lnR w="12700" cmpd="sng">
                      <a:noFill/>
                      <a:prstDash val="solid"/>
                    </a:lnR>
                    <a:lnT w="9525" cap="flat" cmpd="sng" algn="ctr">
                      <a:solidFill>
                        <a:schemeClr val="accent1"/>
                      </a:solidFill>
                      <a:prstDash val="solid"/>
                    </a:lnT>
                    <a:lnB w="12700" cmpd="sng">
                      <a:noFill/>
                      <a:prstDash val="solid"/>
                    </a:lnB>
                    <a:solidFill>
                      <a:schemeClr val="accent1">
                        <a:lumMod val="20000"/>
                        <a:lumOff val="80000"/>
                      </a:schemeClr>
                    </a:solidFill>
                  </a:tcPr>
                </a:tc>
                <a:tc>
                  <a:txBody>
                    <a:bodyPr/>
                    <a:lstStyle/>
                    <a:p>
                      <a:pPr algn="ctr" fontAlgn="b"/>
                      <a:r>
                        <a:rPr lang="en-US" sz="1000" b="0" i="0" u="none" strike="noStrike" cap="none" spc="0" dirty="0">
                          <a:solidFill>
                            <a:schemeClr val="tx1"/>
                          </a:solidFill>
                          <a:effectLst/>
                          <a:latin typeface="Calibri" panose="020F0502020204030204" pitchFamily="34" charset="0"/>
                        </a:rPr>
                        <a:t>2</a:t>
                      </a:r>
                    </a:p>
                  </a:txBody>
                  <a:tcPr marL="37363" marR="5276" marT="63300" marB="63300" anchor="b">
                    <a:lnL w="12700" cmpd="sng">
                      <a:noFill/>
                      <a:prstDash val="solid"/>
                    </a:lnL>
                    <a:lnR w="12700" cmpd="sng">
                      <a:noFill/>
                      <a:prstDash val="solid"/>
                    </a:lnR>
                    <a:lnT w="9525" cap="flat" cmpd="sng" algn="ctr">
                      <a:solidFill>
                        <a:schemeClr val="accent1"/>
                      </a:solidFill>
                      <a:prstDash val="solid"/>
                    </a:lnT>
                    <a:lnB w="12700" cmpd="sng">
                      <a:noFill/>
                      <a:prstDash val="solid"/>
                    </a:lnB>
                    <a:solidFill>
                      <a:schemeClr val="accent1">
                        <a:lumMod val="20000"/>
                        <a:lumOff val="80000"/>
                      </a:schemeClr>
                    </a:solidFill>
                  </a:tcPr>
                </a:tc>
                <a:tc>
                  <a:txBody>
                    <a:bodyPr/>
                    <a:lstStyle/>
                    <a:p>
                      <a:pPr algn="ctr" fontAlgn="b"/>
                      <a:r>
                        <a:rPr lang="en-US" sz="1000" b="0" i="0" u="none" strike="noStrike" cap="none" spc="0" dirty="0">
                          <a:solidFill>
                            <a:schemeClr val="tx1"/>
                          </a:solidFill>
                          <a:effectLst/>
                          <a:latin typeface="Calibri" panose="020F0502020204030204" pitchFamily="34" charset="0"/>
                        </a:rPr>
                        <a:t>0</a:t>
                      </a:r>
                    </a:p>
                  </a:txBody>
                  <a:tcPr marL="37363" marR="5276" marT="63300" marB="63300" anchor="b">
                    <a:lnL w="12700" cmpd="sng">
                      <a:noFill/>
                      <a:prstDash val="solid"/>
                    </a:lnL>
                    <a:lnR w="12700" cmpd="sng">
                      <a:noFill/>
                      <a:prstDash val="solid"/>
                    </a:lnR>
                    <a:lnT w="9525" cap="flat" cmpd="sng" algn="ctr">
                      <a:solidFill>
                        <a:schemeClr val="accent1"/>
                      </a:solidFill>
                      <a:prstDash val="solid"/>
                    </a:lnT>
                    <a:lnB w="12700" cmpd="sng">
                      <a:noFill/>
                      <a:prstDash val="solid"/>
                    </a:lnB>
                    <a:solidFill>
                      <a:schemeClr val="accent1">
                        <a:lumMod val="20000"/>
                        <a:lumOff val="80000"/>
                      </a:schemeClr>
                    </a:solidFill>
                  </a:tcPr>
                </a:tc>
                <a:tc>
                  <a:txBody>
                    <a:bodyPr/>
                    <a:lstStyle/>
                    <a:p>
                      <a:pPr algn="ctr" fontAlgn="b"/>
                      <a:r>
                        <a:rPr lang="en-US" sz="1000" b="0" i="0" u="none" strike="noStrike" cap="none" spc="0" dirty="0">
                          <a:solidFill>
                            <a:schemeClr val="tx1"/>
                          </a:solidFill>
                          <a:effectLst/>
                          <a:latin typeface="Calibri" panose="020F0502020204030204" pitchFamily="34" charset="0"/>
                        </a:rPr>
                        <a:t>0.023</a:t>
                      </a:r>
                    </a:p>
                  </a:txBody>
                  <a:tcPr marL="37363" marR="5276" marT="63300" marB="63300" anchor="b">
                    <a:lnL w="12700" cmpd="sng">
                      <a:noFill/>
                      <a:prstDash val="solid"/>
                    </a:lnL>
                    <a:lnR w="12700" cmpd="sng">
                      <a:noFill/>
                      <a:prstDash val="solid"/>
                    </a:lnR>
                    <a:lnT w="9525" cap="flat" cmpd="sng" algn="ctr">
                      <a:solidFill>
                        <a:schemeClr val="accent1"/>
                      </a:solidFill>
                      <a:prstDash val="solid"/>
                    </a:lnT>
                    <a:lnB w="12700" cmpd="sng">
                      <a:noFill/>
                      <a:prstDash val="solid"/>
                    </a:lnB>
                    <a:solidFill>
                      <a:schemeClr val="accent1">
                        <a:lumMod val="20000"/>
                        <a:lumOff val="80000"/>
                      </a:schemeClr>
                    </a:solidFill>
                  </a:tcPr>
                </a:tc>
                <a:extLst>
                  <a:ext uri="{0D108BD9-81ED-4DB2-BD59-A6C34878D82A}">
                    <a16:rowId xmlns:a16="http://schemas.microsoft.com/office/drawing/2014/main" val="3388439022"/>
                  </a:ext>
                </a:extLst>
              </a:tr>
            </a:tbl>
          </a:graphicData>
        </a:graphic>
      </p:graphicFrame>
      <p:sp>
        <p:nvSpPr>
          <p:cNvPr id="3" name="Left Brace 2">
            <a:extLst>
              <a:ext uri="{FF2B5EF4-FFF2-40B4-BE49-F238E27FC236}">
                <a16:creationId xmlns:a16="http://schemas.microsoft.com/office/drawing/2014/main" id="{A2BE20C7-29A2-2654-D27F-DDFF19CC743C}"/>
              </a:ext>
            </a:extLst>
          </p:cNvPr>
          <p:cNvSpPr/>
          <p:nvPr/>
        </p:nvSpPr>
        <p:spPr>
          <a:xfrm rot="5400000">
            <a:off x="3825548" y="1129007"/>
            <a:ext cx="279920" cy="4236098"/>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4" name="Left Brace 3">
            <a:extLst>
              <a:ext uri="{FF2B5EF4-FFF2-40B4-BE49-F238E27FC236}">
                <a16:creationId xmlns:a16="http://schemas.microsoft.com/office/drawing/2014/main" id="{28EE1C5F-8514-111B-A9A4-4FE48D7FD3DE}"/>
              </a:ext>
            </a:extLst>
          </p:cNvPr>
          <p:cNvSpPr/>
          <p:nvPr/>
        </p:nvSpPr>
        <p:spPr>
          <a:xfrm rot="5400000">
            <a:off x="8624593" y="1141448"/>
            <a:ext cx="279920" cy="4236098"/>
          </a:xfrm>
          <a:prstGeom prst="leftBrace">
            <a:avLst>
              <a:gd name="adj1" fmla="val 8333"/>
              <a:gd name="adj2" fmla="val 49339"/>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6" name="TextBox 5">
            <a:extLst>
              <a:ext uri="{FF2B5EF4-FFF2-40B4-BE49-F238E27FC236}">
                <a16:creationId xmlns:a16="http://schemas.microsoft.com/office/drawing/2014/main" id="{A00BFDCB-215D-7607-0F32-421D513EB261}"/>
              </a:ext>
            </a:extLst>
          </p:cNvPr>
          <p:cNvSpPr txBox="1"/>
          <p:nvPr/>
        </p:nvSpPr>
        <p:spPr>
          <a:xfrm>
            <a:off x="3442997" y="2715208"/>
            <a:ext cx="938077" cy="369332"/>
          </a:xfrm>
          <a:prstGeom prst="rect">
            <a:avLst/>
          </a:prstGeom>
          <a:noFill/>
        </p:spPr>
        <p:txBody>
          <a:bodyPr wrap="none" rtlCol="0">
            <a:spAutoFit/>
          </a:bodyPr>
          <a:lstStyle/>
          <a:p>
            <a:r>
              <a:rPr lang="en-US" dirty="0"/>
              <a:t>Quality</a:t>
            </a:r>
          </a:p>
        </p:txBody>
      </p:sp>
      <p:sp>
        <p:nvSpPr>
          <p:cNvPr id="7" name="TextBox 6">
            <a:extLst>
              <a:ext uri="{FF2B5EF4-FFF2-40B4-BE49-F238E27FC236}">
                <a16:creationId xmlns:a16="http://schemas.microsoft.com/office/drawing/2014/main" id="{3050784C-2B54-496D-E07B-8685EE8CB8A5}"/>
              </a:ext>
            </a:extLst>
          </p:cNvPr>
          <p:cNvSpPr txBox="1"/>
          <p:nvPr/>
        </p:nvSpPr>
        <p:spPr>
          <a:xfrm>
            <a:off x="8108303" y="2724538"/>
            <a:ext cx="1265475" cy="369332"/>
          </a:xfrm>
          <a:prstGeom prst="rect">
            <a:avLst/>
          </a:prstGeom>
          <a:noFill/>
        </p:spPr>
        <p:txBody>
          <a:bodyPr wrap="none" rtlCol="0">
            <a:spAutoFit/>
          </a:bodyPr>
          <a:lstStyle/>
          <a:p>
            <a:r>
              <a:rPr lang="en-US" dirty="0"/>
              <a:t>Relevance</a:t>
            </a:r>
          </a:p>
        </p:txBody>
      </p:sp>
    </p:spTree>
    <p:extLst>
      <p:ext uri="{BB962C8B-B14F-4D97-AF65-F5344CB8AC3E}">
        <p14:creationId xmlns:p14="http://schemas.microsoft.com/office/powerpoint/2010/main" val="1443728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47"/>
        <p:cNvGrpSpPr/>
        <p:nvPr/>
      </p:nvGrpSpPr>
      <p:grpSpPr>
        <a:xfrm>
          <a:off x="0" y="0"/>
          <a:ext cx="0" cy="0"/>
          <a:chOff x="0" y="0"/>
          <a:chExt cx="0" cy="0"/>
        </a:xfrm>
      </p:grpSpPr>
      <p:sp>
        <p:nvSpPr>
          <p:cNvPr id="648" name="Google Shape;648;p21"/>
          <p:cNvSpPr txBox="1">
            <a:spLocks noGrp="1"/>
          </p:cNvSpPr>
          <p:nvPr>
            <p:ph type="title"/>
          </p:nvPr>
        </p:nvSpPr>
        <p:spPr>
          <a:xfrm>
            <a:off x="609600" y="547200"/>
            <a:ext cx="10972800" cy="763600"/>
          </a:xfrm>
          <a:prstGeom prst="rect">
            <a:avLst/>
          </a:prstGeom>
        </p:spPr>
        <p:txBody>
          <a:bodyPr spcFirstLastPara="1" vert="horz" wrap="square" lIns="121900" tIns="121900" rIns="121900" bIns="121900" rtlCol="0" anchor="t" anchorCtr="0">
            <a:noAutofit/>
          </a:bodyPr>
          <a:lstStyle/>
          <a:p>
            <a:pPr algn="ctr">
              <a:spcBef>
                <a:spcPts val="0"/>
              </a:spcBef>
            </a:pPr>
            <a:r>
              <a:rPr lang="en-US" dirty="0"/>
              <a:t>Fitness Score Aggregation using UMAP</a:t>
            </a:r>
            <a:endParaRPr lang="en-US" sz="3200" dirty="0"/>
          </a:p>
        </p:txBody>
      </p:sp>
      <p:sp>
        <p:nvSpPr>
          <p:cNvPr id="649" name="Google Shape;649;p21"/>
          <p:cNvSpPr txBox="1"/>
          <p:nvPr/>
        </p:nvSpPr>
        <p:spPr>
          <a:xfrm>
            <a:off x="1982653" y="1426967"/>
            <a:ext cx="8226800" cy="464800"/>
          </a:xfrm>
          <a:prstGeom prst="rect">
            <a:avLst/>
          </a:prstGeom>
          <a:noFill/>
          <a:ln>
            <a:noFill/>
          </a:ln>
        </p:spPr>
        <p:txBody>
          <a:bodyPr spcFirstLastPara="1" wrap="square" lIns="121900" tIns="121900" rIns="121900" bIns="121900" anchor="ctr" anchorCtr="0">
            <a:noAutofit/>
          </a:bodyPr>
          <a:lstStyle/>
          <a:p>
            <a:pPr algn="ctr">
              <a:buClr>
                <a:srgbClr val="000000"/>
              </a:buClr>
              <a:buSzPts val="1100"/>
            </a:pPr>
            <a:r>
              <a:rPr lang="en-US" sz="2400" b="1" dirty="0">
                <a:ea typeface="Fira Sans Extra Condensed"/>
                <a:cs typeface="Fira Sans Extra Condensed"/>
                <a:sym typeface="Fira Sans Extra Condensed"/>
              </a:rPr>
              <a:t>Uniform Manifold Approximation and Projection</a:t>
            </a:r>
            <a:endParaRPr lang="en-US" sz="2400" b="1" dirty="0">
              <a:solidFill>
                <a:srgbClr val="000000"/>
              </a:solidFill>
              <a:ea typeface="Fira Sans Extra Condensed"/>
              <a:cs typeface="Fira Sans Extra Condensed"/>
              <a:sym typeface="Fira Sans Extra Condensed"/>
            </a:endParaRPr>
          </a:p>
        </p:txBody>
      </p:sp>
      <p:pic>
        <p:nvPicPr>
          <p:cNvPr id="2" name="Picture 4" descr="A screen shot of a graph&#10;&#10;Description automatically generated">
            <a:extLst>
              <a:ext uri="{FF2B5EF4-FFF2-40B4-BE49-F238E27FC236}">
                <a16:creationId xmlns:a16="http://schemas.microsoft.com/office/drawing/2014/main" id="{E88EF5AC-D56F-697B-35CF-23F5431A970B}"/>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98581" y="2020222"/>
            <a:ext cx="6012767" cy="450187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7F49814-7283-272D-1704-4138A9165AE9}"/>
              </a:ext>
            </a:extLst>
          </p:cNvPr>
          <p:cNvSpPr txBox="1"/>
          <p:nvPr/>
        </p:nvSpPr>
        <p:spPr>
          <a:xfrm>
            <a:off x="6479142" y="2333172"/>
            <a:ext cx="4942936" cy="3416320"/>
          </a:xfrm>
          <a:prstGeom prst="rect">
            <a:avLst/>
          </a:prstGeom>
          <a:noFill/>
        </p:spPr>
        <p:txBody>
          <a:bodyPr wrap="square" rtlCol="0">
            <a:spAutoFit/>
          </a:bodyPr>
          <a:lstStyle/>
          <a:p>
            <a:pPr marL="285750" indent="-285750">
              <a:buFont typeface="Arial" panose="020B0604020202020204" pitchFamily="34" charset="0"/>
              <a:buChar char="•"/>
            </a:pPr>
            <a:r>
              <a:rPr lang="en-US" dirty="0">
                <a:cs typeface="Times New Roman" panose="02020603050405020304" pitchFamily="18" charset="0"/>
              </a:rPr>
              <a:t>UMAP is a dimensionality reduction technique used for visualizing high-dimensional data in lower dimensions.</a:t>
            </a:r>
          </a:p>
          <a:p>
            <a:pPr marL="285750" indent="-285750">
              <a:buFont typeface="Arial" panose="020B0604020202020204" pitchFamily="34" charset="0"/>
              <a:buChar char="•"/>
            </a:pPr>
            <a:r>
              <a:rPr lang="en-US" b="1" i="0" dirty="0">
                <a:effectLst/>
                <a:cs typeface="Times New Roman" panose="02020603050405020304" pitchFamily="18" charset="0"/>
              </a:rPr>
              <a:t>Preservation of Local Structure</a:t>
            </a:r>
            <a:endParaRPr lang="en-US" b="1" dirty="0">
              <a:cs typeface="Times New Roman" panose="02020603050405020304" pitchFamily="18" charset="0"/>
            </a:endParaRPr>
          </a:p>
          <a:p>
            <a:pPr marL="285750" indent="-285750">
              <a:buFont typeface="Arial" panose="020B0604020202020204" pitchFamily="34" charset="0"/>
              <a:buChar char="•"/>
            </a:pPr>
            <a:r>
              <a:rPr lang="en-US" b="1" i="0" dirty="0">
                <a:effectLst/>
                <a:cs typeface="Times New Roman" panose="02020603050405020304" pitchFamily="18" charset="0"/>
              </a:rPr>
              <a:t>Non-Linearity</a:t>
            </a:r>
            <a:endParaRPr lang="en-US" b="1" dirty="0">
              <a:cs typeface="Times New Roman" panose="02020603050405020304" pitchFamily="18" charset="0"/>
            </a:endParaRPr>
          </a:p>
          <a:p>
            <a:pPr marL="285750" indent="-285750">
              <a:buFont typeface="Arial" panose="020B0604020202020204" pitchFamily="34" charset="0"/>
              <a:buChar char="•"/>
            </a:pPr>
            <a:r>
              <a:rPr lang="en-US" b="1" i="0" dirty="0">
                <a:effectLst/>
                <a:cs typeface="Times New Roman" panose="02020603050405020304" pitchFamily="18" charset="0"/>
              </a:rPr>
              <a:t>Versatility</a:t>
            </a:r>
          </a:p>
          <a:p>
            <a:pPr marL="285750" indent="-285750">
              <a:buFont typeface="Arial" panose="020B0604020202020204" pitchFamily="34" charset="0"/>
              <a:buChar char="•"/>
            </a:pPr>
            <a:r>
              <a:rPr lang="en-US" b="1" i="0" dirty="0">
                <a:effectLst/>
                <a:cs typeface="Times New Roman" panose="02020603050405020304" pitchFamily="18" charset="0"/>
              </a:rPr>
              <a:t>Scalability</a:t>
            </a:r>
            <a:endParaRPr lang="en-US" b="1" dirty="0">
              <a:cs typeface="Times New Roman" panose="02020603050405020304" pitchFamily="18" charset="0"/>
            </a:endParaRPr>
          </a:p>
          <a:p>
            <a:pPr marL="285750" indent="-285750">
              <a:buFont typeface="Arial" panose="020B0604020202020204" pitchFamily="34" charset="0"/>
              <a:buChar char="•"/>
            </a:pPr>
            <a:r>
              <a:rPr lang="en-US" i="0" dirty="0">
                <a:cs typeface="Times New Roman" panose="02020603050405020304" pitchFamily="18" charset="0"/>
              </a:rPr>
              <a:t>UMAP is a powerful tool for dimensionality reduction, offering a balance between preserving local and global structures, making it a valuable asset in exploratory data analysis and visualization</a:t>
            </a:r>
            <a:r>
              <a:rPr lang="en-US" i="0" dirty="0"/>
              <a:t>.</a:t>
            </a:r>
            <a:endParaRPr lang="en-US" dirty="0"/>
          </a:p>
        </p:txBody>
      </p:sp>
    </p:spTree>
    <p:extLst>
      <p:ext uri="{BB962C8B-B14F-4D97-AF65-F5344CB8AC3E}">
        <p14:creationId xmlns:p14="http://schemas.microsoft.com/office/powerpoint/2010/main" val="17113528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49306479-8C4D-4E4A-A330-DFC80A8A01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105524"/>
          </a:xfrm>
          <a:custGeom>
            <a:avLst/>
            <a:gdLst>
              <a:gd name="connsiteX0" fmla="*/ 0 w 12192000"/>
              <a:gd name="connsiteY0" fmla="*/ 0 h 6105524"/>
              <a:gd name="connsiteX1" fmla="*/ 12192000 w 12192000"/>
              <a:gd name="connsiteY1" fmla="*/ 0 h 6105524"/>
              <a:gd name="connsiteX2" fmla="*/ 12192000 w 12192000"/>
              <a:gd name="connsiteY2" fmla="*/ 6105524 h 6105524"/>
              <a:gd name="connsiteX3" fmla="*/ 11435080 w 12192000"/>
              <a:gd name="connsiteY3" fmla="*/ 6105524 h 6105524"/>
              <a:gd name="connsiteX4" fmla="*/ 11435080 w 12192000"/>
              <a:gd name="connsiteY4" fmla="*/ 771523 h 6105524"/>
              <a:gd name="connsiteX5" fmla="*/ 767080 w 12192000"/>
              <a:gd name="connsiteY5" fmla="*/ 771523 h 6105524"/>
              <a:gd name="connsiteX6" fmla="*/ 767080 w 12192000"/>
              <a:gd name="connsiteY6" fmla="*/ 6105524 h 6105524"/>
              <a:gd name="connsiteX7" fmla="*/ 0 w 12192000"/>
              <a:gd name="connsiteY7" fmla="*/ 6105524 h 6105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105524">
                <a:moveTo>
                  <a:pt x="0" y="0"/>
                </a:moveTo>
                <a:lnTo>
                  <a:pt x="12192000" y="0"/>
                </a:lnTo>
                <a:lnTo>
                  <a:pt x="12192000" y="6105524"/>
                </a:lnTo>
                <a:lnTo>
                  <a:pt x="11435080" y="6105524"/>
                </a:lnTo>
                <a:lnTo>
                  <a:pt x="11435080" y="771523"/>
                </a:lnTo>
                <a:lnTo>
                  <a:pt x="767080" y="771523"/>
                </a:lnTo>
                <a:lnTo>
                  <a:pt x="767080" y="6105524"/>
                </a:lnTo>
                <a:lnTo>
                  <a:pt x="0" y="6105524"/>
                </a:lnTo>
                <a:close/>
              </a:path>
            </a:pathLst>
          </a:custGeom>
          <a:gradFill flip="none" rotWithShape="1">
            <a:gsLst>
              <a:gs pos="10000">
                <a:schemeClr val="accent5"/>
              </a:gs>
              <a:gs pos="90000">
                <a:schemeClr val="accent1"/>
              </a:gs>
              <a:gs pos="70000">
                <a:schemeClr val="accent2"/>
              </a:gs>
              <a:gs pos="30000">
                <a:schemeClr val="accent4"/>
              </a:gs>
              <a:gs pos="50000">
                <a:schemeClr val="accent3">
                  <a:lumMod val="60000"/>
                  <a:lumOff val="40000"/>
                </a:schemeClr>
              </a:gs>
            </a:gsLst>
            <a:lin ang="7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1" name="Rectangle 10">
            <a:extLst>
              <a:ext uri="{FF2B5EF4-FFF2-40B4-BE49-F238E27FC236}">
                <a16:creationId xmlns:a16="http://schemas.microsoft.com/office/drawing/2014/main" id="{220E33D0-A190-4F8A-9DB6-C531C95CA0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3214930-8553-190B-F656-F7ABDC95FC05}"/>
              </a:ext>
            </a:extLst>
          </p:cNvPr>
          <p:cNvSpPr>
            <a:spLocks noGrp="1"/>
          </p:cNvSpPr>
          <p:nvPr>
            <p:ph type="title"/>
          </p:nvPr>
        </p:nvSpPr>
        <p:spPr>
          <a:xfrm>
            <a:off x="758951" y="4714895"/>
            <a:ext cx="10668000" cy="1042660"/>
          </a:xfrm>
        </p:spPr>
        <p:txBody>
          <a:bodyPr vert="horz" lIns="91440" tIns="45720" rIns="91440" bIns="45720" rtlCol="0" anchor="b">
            <a:normAutofit/>
          </a:bodyPr>
          <a:lstStyle/>
          <a:p>
            <a:pPr algn="ctr"/>
            <a:r>
              <a:rPr lang="en-US" sz="6000"/>
              <a:t>UMAP Evaluation by KMeans</a:t>
            </a:r>
          </a:p>
        </p:txBody>
      </p:sp>
      <p:pic>
        <p:nvPicPr>
          <p:cNvPr id="3" name="Picture 2">
            <a:extLst>
              <a:ext uri="{FF2B5EF4-FFF2-40B4-BE49-F238E27FC236}">
                <a16:creationId xmlns:a16="http://schemas.microsoft.com/office/drawing/2014/main" id="{5A3E623F-3D14-2918-4A85-92D1EB536178}"/>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131574" y="752895"/>
            <a:ext cx="4421486" cy="345981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a:extLst>
              <a:ext uri="{FF2B5EF4-FFF2-40B4-BE49-F238E27FC236}">
                <a16:creationId xmlns:a16="http://schemas.microsoft.com/office/drawing/2014/main" id="{F34A76A0-C186-09D3-F39F-96AE538E0D06}"/>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648480" y="748781"/>
            <a:ext cx="4386859" cy="3432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03000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75" name="Rectangle 7174">
            <a:extLst>
              <a:ext uri="{FF2B5EF4-FFF2-40B4-BE49-F238E27FC236}">
                <a16:creationId xmlns:a16="http://schemas.microsoft.com/office/drawing/2014/main" id="{9B45BA4C-9B54-4496-821F-9E0985CA9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77" name="Rectangle 7176">
            <a:extLst>
              <a:ext uri="{FF2B5EF4-FFF2-40B4-BE49-F238E27FC236}">
                <a16:creationId xmlns:a16="http://schemas.microsoft.com/office/drawing/2014/main" id="{85E1BB9D-FAFF-4C3E-9E44-13F8FBABCD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gradFill flip="none" rotWithShape="1">
            <a:gsLst>
              <a:gs pos="10000">
                <a:schemeClr val="accent5"/>
              </a:gs>
              <a:gs pos="90000">
                <a:schemeClr val="accent1"/>
              </a:gs>
              <a:gs pos="70000">
                <a:schemeClr val="accent2"/>
              </a:gs>
              <a:gs pos="30000">
                <a:schemeClr val="accent4"/>
              </a:gs>
              <a:gs pos="50000">
                <a:schemeClr val="accent3">
                  <a:lumMod val="60000"/>
                  <a:lumOff val="40000"/>
                </a:schemeClr>
              </a:gs>
            </a:gsLst>
            <a:lin ang="7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179" name="Freeform: Shape 7178">
            <a:extLst>
              <a:ext uri="{FF2B5EF4-FFF2-40B4-BE49-F238E27FC236}">
                <a16:creationId xmlns:a16="http://schemas.microsoft.com/office/drawing/2014/main" id="{A8DDC302-DBEC-4742-B54B-5E9AAFE969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1430001" cy="6858000"/>
          </a:xfrm>
          <a:custGeom>
            <a:avLst/>
            <a:gdLst>
              <a:gd name="connsiteX0" fmla="*/ 0 w 11430001"/>
              <a:gd name="connsiteY0" fmla="*/ 0 h 6858000"/>
              <a:gd name="connsiteX1" fmla="*/ 5330522 w 11430001"/>
              <a:gd name="connsiteY1" fmla="*/ 0 h 6858000"/>
              <a:gd name="connsiteX2" fmla="*/ 5334002 w 11430001"/>
              <a:gd name="connsiteY2" fmla="*/ 0 h 6858000"/>
              <a:gd name="connsiteX3" fmla="*/ 5334002 w 11430001"/>
              <a:gd name="connsiteY3" fmla="*/ 762270 h 6858000"/>
              <a:gd name="connsiteX4" fmla="*/ 11430001 w 11430001"/>
              <a:gd name="connsiteY4" fmla="*/ 762270 h 6858000"/>
              <a:gd name="connsiteX5" fmla="*/ 11430001 w 11430001"/>
              <a:gd name="connsiteY5" fmla="*/ 6094807 h 6858000"/>
              <a:gd name="connsiteX6" fmla="*/ 5330522 w 11430001"/>
              <a:gd name="connsiteY6" fmla="*/ 6094807 h 6858000"/>
              <a:gd name="connsiteX7" fmla="*/ 5330522 w 11430001"/>
              <a:gd name="connsiteY7" fmla="*/ 6858000 h 6858000"/>
              <a:gd name="connsiteX8" fmla="*/ 0 w 11430001"/>
              <a:gd name="connsiteY8" fmla="*/ 6858000 h 6858000"/>
              <a:gd name="connsiteX9" fmla="*/ 0 w 11430001"/>
              <a:gd name="connsiteY9" fmla="*/ 609480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430001" h="6858000">
                <a:moveTo>
                  <a:pt x="0" y="0"/>
                </a:moveTo>
                <a:lnTo>
                  <a:pt x="5330522" y="0"/>
                </a:lnTo>
                <a:lnTo>
                  <a:pt x="5334002" y="0"/>
                </a:lnTo>
                <a:lnTo>
                  <a:pt x="5334002" y="762270"/>
                </a:lnTo>
                <a:lnTo>
                  <a:pt x="11430001" y="762270"/>
                </a:lnTo>
                <a:lnTo>
                  <a:pt x="11430001" y="6094807"/>
                </a:lnTo>
                <a:lnTo>
                  <a:pt x="5330522" y="6094807"/>
                </a:lnTo>
                <a:lnTo>
                  <a:pt x="5330522" y="6858000"/>
                </a:lnTo>
                <a:lnTo>
                  <a:pt x="0" y="6858000"/>
                </a:lnTo>
                <a:lnTo>
                  <a:pt x="0" y="6094807"/>
                </a:lnTo>
                <a:close/>
              </a:path>
            </a:pathLst>
          </a:custGeom>
          <a:ln w="762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4F17E175-CDD5-82AF-6CD9-8FBDE0E43196}"/>
              </a:ext>
            </a:extLst>
          </p:cNvPr>
          <p:cNvSpPr>
            <a:spLocks noGrp="1"/>
          </p:cNvSpPr>
          <p:nvPr>
            <p:ph type="ctrTitle"/>
          </p:nvPr>
        </p:nvSpPr>
        <p:spPr>
          <a:xfrm>
            <a:off x="6082616" y="1517904"/>
            <a:ext cx="4579288" cy="2796945"/>
          </a:xfrm>
        </p:spPr>
        <p:txBody>
          <a:bodyPr>
            <a:normAutofit/>
          </a:bodyPr>
          <a:lstStyle/>
          <a:p>
            <a:pPr algn="l"/>
            <a:r>
              <a:rPr lang="en-US" dirty="0"/>
              <a:t>Thumbnail Features</a:t>
            </a:r>
          </a:p>
        </p:txBody>
      </p:sp>
      <p:pic>
        <p:nvPicPr>
          <p:cNvPr id="7170" name="Picture 2" descr="641 Thumbnails Icons - Free in SVG, PNG, ICO - IconScout">
            <a:extLst>
              <a:ext uri="{FF2B5EF4-FFF2-40B4-BE49-F238E27FC236}">
                <a16:creationId xmlns:a16="http://schemas.microsoft.com/office/drawing/2014/main" id="{4CCC1611-B42C-17C7-F316-5B8A258A1B5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152" b="3"/>
          <a:stretch/>
        </p:blipFill>
        <p:spPr bwMode="auto">
          <a:xfrm>
            <a:off x="20" y="758953"/>
            <a:ext cx="5327883" cy="53358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40629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157"/>
        <p:cNvGrpSpPr/>
        <p:nvPr/>
      </p:nvGrpSpPr>
      <p:grpSpPr>
        <a:xfrm>
          <a:off x="0" y="0"/>
          <a:ext cx="0" cy="0"/>
          <a:chOff x="0" y="0"/>
          <a:chExt cx="0" cy="0"/>
        </a:xfrm>
      </p:grpSpPr>
      <p:grpSp>
        <p:nvGrpSpPr>
          <p:cNvPr id="2158" name="Google Shape;2158;p34"/>
          <p:cNvGrpSpPr/>
          <p:nvPr/>
        </p:nvGrpSpPr>
        <p:grpSpPr>
          <a:xfrm>
            <a:off x="523730" y="2953730"/>
            <a:ext cx="5207587" cy="3144801"/>
            <a:chOff x="348936" y="2198724"/>
            <a:chExt cx="3905690" cy="2358600"/>
          </a:xfrm>
        </p:grpSpPr>
        <p:cxnSp>
          <p:nvCxnSpPr>
            <p:cNvPr id="2159" name="Google Shape;2159;p34"/>
            <p:cNvCxnSpPr>
              <a:cxnSpLocks/>
              <a:stCxn id="2160" idx="0"/>
              <a:endCxn id="2161" idx="6"/>
            </p:cNvCxnSpPr>
            <p:nvPr/>
          </p:nvCxnSpPr>
          <p:spPr>
            <a:xfrm rot="16200000" flipV="1">
              <a:off x="2462685" y="1958233"/>
              <a:ext cx="272551" cy="1697032"/>
            </a:xfrm>
            <a:prstGeom prst="bentConnector2">
              <a:avLst/>
            </a:prstGeom>
            <a:noFill/>
            <a:ln w="9525" cap="flat" cmpd="sng">
              <a:solidFill>
                <a:schemeClr val="dk1"/>
              </a:solidFill>
              <a:prstDash val="solid"/>
              <a:round/>
              <a:headEnd type="none" w="med" len="med"/>
              <a:tailEnd type="none" w="med" len="med"/>
            </a:ln>
          </p:spPr>
        </p:cxnSp>
        <p:sp>
          <p:nvSpPr>
            <p:cNvPr id="2160" name="Google Shape;2160;p34"/>
            <p:cNvSpPr/>
            <p:nvPr/>
          </p:nvSpPr>
          <p:spPr>
            <a:xfrm>
              <a:off x="2640325" y="2943025"/>
              <a:ext cx="1614301" cy="1614299"/>
            </a:xfrm>
            <a:prstGeom prst="ellipse">
              <a:avLst/>
            </a:prstGeom>
            <a:solidFill>
              <a:schemeClr val="lt1"/>
            </a:solidFill>
            <a:ln w="228600"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algn="ctr"/>
              <a:endParaRPr sz="1600" dirty="0">
                <a:solidFill>
                  <a:schemeClr val="dk1"/>
                </a:solidFill>
              </a:endParaRPr>
            </a:p>
          </p:txBody>
        </p:sp>
        <p:sp>
          <p:nvSpPr>
            <p:cNvPr id="2162" name="Google Shape;2162;p34"/>
            <p:cNvSpPr txBox="1"/>
            <p:nvPr/>
          </p:nvSpPr>
          <p:spPr>
            <a:xfrm>
              <a:off x="348936" y="3278424"/>
              <a:ext cx="1980300" cy="492600"/>
            </a:xfrm>
            <a:prstGeom prst="rect">
              <a:avLst/>
            </a:prstGeom>
            <a:noFill/>
            <a:ln>
              <a:noFill/>
            </a:ln>
          </p:spPr>
          <p:txBody>
            <a:bodyPr spcFirstLastPara="1" wrap="square" lIns="121900" tIns="121900" rIns="121900" bIns="121900" anchor="ctr" anchorCtr="0">
              <a:noAutofit/>
            </a:bodyPr>
            <a:lstStyle/>
            <a:p>
              <a:pPr algn="ctr"/>
              <a:r>
                <a:rPr lang="en-US" sz="1600" dirty="0">
                  <a:solidFill>
                    <a:schemeClr val="dk1"/>
                  </a:solidFill>
                  <a:ea typeface="Roboto"/>
                  <a:cs typeface="Roboto"/>
                  <a:sym typeface="Roboto"/>
                </a:rPr>
                <a:t>Dataset variables which contain most of the information are also listed in the catalog</a:t>
              </a:r>
              <a:endParaRPr sz="1600" dirty="0">
                <a:solidFill>
                  <a:schemeClr val="dk1"/>
                </a:solidFill>
                <a:ea typeface="Roboto"/>
                <a:cs typeface="Roboto"/>
                <a:sym typeface="Roboto"/>
              </a:endParaRPr>
            </a:p>
          </p:txBody>
        </p:sp>
        <p:sp>
          <p:nvSpPr>
            <p:cNvPr id="2161" name="Google Shape;2161;p34"/>
            <p:cNvSpPr/>
            <p:nvPr/>
          </p:nvSpPr>
          <p:spPr>
            <a:xfrm>
              <a:off x="806944" y="2198724"/>
              <a:ext cx="943500" cy="943500"/>
            </a:xfrm>
            <a:prstGeom prst="ellipse">
              <a:avLst/>
            </a:prstGeom>
            <a:solidFill>
              <a:schemeClr val="accent3"/>
            </a:solidFill>
            <a:ln>
              <a:noFill/>
            </a:ln>
          </p:spPr>
          <p:txBody>
            <a:bodyPr spcFirstLastPara="1" wrap="square" lIns="121900" tIns="121900" rIns="121900" bIns="121900" anchor="ctr" anchorCtr="0">
              <a:noAutofit/>
            </a:bodyPr>
            <a:lstStyle/>
            <a:p>
              <a:endParaRPr sz="2400"/>
            </a:p>
          </p:txBody>
        </p:sp>
      </p:grpSp>
      <p:grpSp>
        <p:nvGrpSpPr>
          <p:cNvPr id="2163" name="Google Shape;2163;p34"/>
          <p:cNvGrpSpPr/>
          <p:nvPr/>
        </p:nvGrpSpPr>
        <p:grpSpPr>
          <a:xfrm>
            <a:off x="5019800" y="1004852"/>
            <a:ext cx="6476730" cy="2577877"/>
            <a:chOff x="3700448" y="724479"/>
            <a:chExt cx="4857548" cy="1933408"/>
          </a:xfrm>
        </p:grpSpPr>
        <p:cxnSp>
          <p:nvCxnSpPr>
            <p:cNvPr id="2164" name="Google Shape;2164;p34"/>
            <p:cNvCxnSpPr>
              <a:cxnSpLocks/>
              <a:stCxn id="2165" idx="6"/>
              <a:endCxn id="2166" idx="2"/>
            </p:cNvCxnSpPr>
            <p:nvPr/>
          </p:nvCxnSpPr>
          <p:spPr>
            <a:xfrm>
              <a:off x="5314749" y="1531629"/>
              <a:ext cx="1779763" cy="12522"/>
            </a:xfrm>
            <a:prstGeom prst="straightConnector1">
              <a:avLst/>
            </a:prstGeom>
            <a:noFill/>
            <a:ln w="9525" cap="flat" cmpd="sng">
              <a:solidFill>
                <a:schemeClr val="dk1"/>
              </a:solidFill>
              <a:prstDash val="solid"/>
              <a:round/>
              <a:headEnd type="none" w="med" len="med"/>
              <a:tailEnd type="none" w="med" len="med"/>
            </a:ln>
          </p:spPr>
        </p:cxnSp>
        <p:sp>
          <p:nvSpPr>
            <p:cNvPr id="2165" name="Google Shape;2165;p34"/>
            <p:cNvSpPr/>
            <p:nvPr/>
          </p:nvSpPr>
          <p:spPr>
            <a:xfrm>
              <a:off x="3700448" y="724479"/>
              <a:ext cx="1614301" cy="1614300"/>
            </a:xfrm>
            <a:prstGeom prst="ellipse">
              <a:avLst/>
            </a:prstGeom>
            <a:solidFill>
              <a:schemeClr val="lt1"/>
            </a:solidFill>
            <a:ln w="228600"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algn="ctr"/>
              <a:endParaRPr lang="en-US" sz="1600" dirty="0">
                <a:solidFill>
                  <a:schemeClr val="dk1"/>
                </a:solidFill>
              </a:endParaRPr>
            </a:p>
          </p:txBody>
        </p:sp>
        <p:sp>
          <p:nvSpPr>
            <p:cNvPr id="2167" name="Google Shape;2167;p34"/>
            <p:cNvSpPr txBox="1"/>
            <p:nvPr/>
          </p:nvSpPr>
          <p:spPr>
            <a:xfrm>
              <a:off x="6577696" y="2165287"/>
              <a:ext cx="1980300" cy="492600"/>
            </a:xfrm>
            <a:prstGeom prst="rect">
              <a:avLst/>
            </a:prstGeom>
            <a:noFill/>
            <a:ln>
              <a:noFill/>
            </a:ln>
          </p:spPr>
          <p:txBody>
            <a:bodyPr spcFirstLastPara="1" wrap="square" lIns="121900" tIns="121900" rIns="121900" bIns="121900" anchor="ctr" anchorCtr="0">
              <a:noAutofit/>
            </a:bodyPr>
            <a:lstStyle/>
            <a:p>
              <a:pPr algn="ctr"/>
              <a:r>
                <a:rPr lang="en-US" sz="1600" dirty="0">
                  <a:solidFill>
                    <a:schemeClr val="dk1"/>
                  </a:solidFill>
                  <a:ea typeface="Roboto"/>
                  <a:cs typeface="Roboto"/>
                  <a:sym typeface="Roboto"/>
                </a:rPr>
                <a:t>Summarized description of dataset is incorporated in the catalog to provide an overview</a:t>
              </a:r>
              <a:endParaRPr sz="1600" dirty="0">
                <a:solidFill>
                  <a:schemeClr val="dk1"/>
                </a:solidFill>
                <a:ea typeface="Roboto"/>
                <a:cs typeface="Roboto"/>
                <a:sym typeface="Roboto"/>
              </a:endParaRPr>
            </a:p>
          </p:txBody>
        </p:sp>
        <p:sp>
          <p:nvSpPr>
            <p:cNvPr id="2166" name="Google Shape;2166;p34"/>
            <p:cNvSpPr/>
            <p:nvPr/>
          </p:nvSpPr>
          <p:spPr>
            <a:xfrm>
              <a:off x="7094512" y="1072401"/>
              <a:ext cx="943500" cy="943500"/>
            </a:xfrm>
            <a:prstGeom prst="ellipse">
              <a:avLst/>
            </a:prstGeom>
            <a:solidFill>
              <a:schemeClr val="accent3"/>
            </a:solidFill>
            <a:ln>
              <a:noFill/>
            </a:ln>
          </p:spPr>
          <p:txBody>
            <a:bodyPr spcFirstLastPara="1" wrap="square" lIns="121900" tIns="121900" rIns="121900" bIns="121900" anchor="ctr" anchorCtr="0">
              <a:noAutofit/>
            </a:bodyPr>
            <a:lstStyle/>
            <a:p>
              <a:endParaRPr sz="2400"/>
            </a:p>
          </p:txBody>
        </p:sp>
      </p:grpSp>
      <p:grpSp>
        <p:nvGrpSpPr>
          <p:cNvPr id="2168" name="Google Shape;2168;p34"/>
          <p:cNvGrpSpPr/>
          <p:nvPr/>
        </p:nvGrpSpPr>
        <p:grpSpPr>
          <a:xfrm>
            <a:off x="6460684" y="3946131"/>
            <a:ext cx="4966526" cy="2547328"/>
            <a:chOff x="4801651" y="2943914"/>
            <a:chExt cx="3724895" cy="1910496"/>
          </a:xfrm>
        </p:grpSpPr>
        <p:cxnSp>
          <p:nvCxnSpPr>
            <p:cNvPr id="2169" name="Google Shape;2169;p34"/>
            <p:cNvCxnSpPr>
              <a:stCxn id="2170" idx="6"/>
              <a:endCxn id="2171" idx="2"/>
            </p:cNvCxnSpPr>
            <p:nvPr/>
          </p:nvCxnSpPr>
          <p:spPr>
            <a:xfrm flipV="1">
              <a:off x="6415951" y="3751063"/>
              <a:ext cx="700685" cy="1"/>
            </a:xfrm>
            <a:prstGeom prst="straightConnector1">
              <a:avLst/>
            </a:prstGeom>
            <a:noFill/>
            <a:ln w="9525" cap="flat" cmpd="sng">
              <a:solidFill>
                <a:schemeClr val="dk1"/>
              </a:solidFill>
              <a:prstDash val="solid"/>
              <a:round/>
              <a:headEnd type="none" w="med" len="med"/>
              <a:tailEnd type="none" w="med" len="med"/>
            </a:ln>
          </p:spPr>
        </p:cxnSp>
        <p:sp>
          <p:nvSpPr>
            <p:cNvPr id="2170" name="Google Shape;2170;p34"/>
            <p:cNvSpPr/>
            <p:nvPr/>
          </p:nvSpPr>
          <p:spPr>
            <a:xfrm>
              <a:off x="4801651" y="2943914"/>
              <a:ext cx="1614300" cy="1614300"/>
            </a:xfrm>
            <a:prstGeom prst="ellipse">
              <a:avLst/>
            </a:prstGeom>
            <a:solidFill>
              <a:schemeClr val="lt1"/>
            </a:solidFill>
            <a:ln w="228600"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algn="ctr"/>
              <a:endParaRPr sz="1600" b="1" dirty="0">
                <a:solidFill>
                  <a:schemeClr val="dk1"/>
                </a:solidFill>
                <a:ea typeface="Fira Sans Extra Condensed"/>
                <a:cs typeface="Fira Sans Extra Condensed"/>
                <a:sym typeface="Fira Sans Extra Condensed"/>
              </a:endParaRPr>
            </a:p>
          </p:txBody>
        </p:sp>
        <p:sp>
          <p:nvSpPr>
            <p:cNvPr id="2172" name="Google Shape;2172;p34"/>
            <p:cNvSpPr txBox="1"/>
            <p:nvPr/>
          </p:nvSpPr>
          <p:spPr>
            <a:xfrm>
              <a:off x="6546246" y="4361810"/>
              <a:ext cx="1980300" cy="492600"/>
            </a:xfrm>
            <a:prstGeom prst="rect">
              <a:avLst/>
            </a:prstGeom>
            <a:noFill/>
            <a:ln>
              <a:noFill/>
            </a:ln>
          </p:spPr>
          <p:txBody>
            <a:bodyPr spcFirstLastPara="1" wrap="square" lIns="121900" tIns="121900" rIns="121900" bIns="121900" anchor="ctr" anchorCtr="0">
              <a:noAutofit/>
            </a:bodyPr>
            <a:lstStyle/>
            <a:p>
              <a:pPr algn="ctr"/>
              <a:r>
                <a:rPr lang="en-US" sz="1600" dirty="0">
                  <a:solidFill>
                    <a:schemeClr val="dk1"/>
                  </a:solidFill>
                  <a:ea typeface="Roboto"/>
                  <a:cs typeface="Roboto"/>
                  <a:sym typeface="Roboto"/>
                </a:rPr>
                <a:t>Key topics about which columns contain information, are also included in catalog</a:t>
              </a:r>
              <a:endParaRPr sz="1600" dirty="0">
                <a:solidFill>
                  <a:schemeClr val="dk1"/>
                </a:solidFill>
                <a:ea typeface="Roboto"/>
                <a:cs typeface="Roboto"/>
                <a:sym typeface="Roboto"/>
              </a:endParaRPr>
            </a:p>
          </p:txBody>
        </p:sp>
        <p:sp>
          <p:nvSpPr>
            <p:cNvPr id="2171" name="Google Shape;2171;p34"/>
            <p:cNvSpPr/>
            <p:nvPr/>
          </p:nvSpPr>
          <p:spPr>
            <a:xfrm>
              <a:off x="7116636" y="3279313"/>
              <a:ext cx="943500" cy="943500"/>
            </a:xfrm>
            <a:prstGeom prst="ellipse">
              <a:avLst/>
            </a:prstGeom>
            <a:solidFill>
              <a:schemeClr val="accent3"/>
            </a:solidFill>
            <a:ln>
              <a:noFill/>
            </a:ln>
          </p:spPr>
          <p:txBody>
            <a:bodyPr spcFirstLastPara="1" wrap="square" lIns="121900" tIns="121900" rIns="121900" bIns="121900" anchor="ctr" anchorCtr="0">
              <a:noAutofit/>
            </a:bodyPr>
            <a:lstStyle/>
            <a:p>
              <a:endParaRPr sz="2400"/>
            </a:p>
          </p:txBody>
        </p:sp>
      </p:grpSp>
      <p:sp>
        <p:nvSpPr>
          <p:cNvPr id="2173" name="Google Shape;2173;p34"/>
          <p:cNvSpPr txBox="1">
            <a:spLocks noGrp="1"/>
          </p:cNvSpPr>
          <p:nvPr>
            <p:ph type="title"/>
          </p:nvPr>
        </p:nvSpPr>
        <p:spPr>
          <a:xfrm>
            <a:off x="523730" y="177008"/>
            <a:ext cx="10972800" cy="763600"/>
          </a:xfrm>
          <a:prstGeom prst="rect">
            <a:avLst/>
          </a:prstGeom>
        </p:spPr>
        <p:txBody>
          <a:bodyPr spcFirstLastPara="1" vert="horz" wrap="square" lIns="121900" tIns="121900" rIns="121900" bIns="121900" rtlCol="0" anchor="t" anchorCtr="0">
            <a:noAutofit/>
          </a:bodyPr>
          <a:lstStyle/>
          <a:p>
            <a:pPr algn="ctr">
              <a:spcBef>
                <a:spcPts val="0"/>
              </a:spcBef>
            </a:pPr>
            <a:r>
              <a:rPr lang="en-US" sz="3200" dirty="0"/>
              <a:t>Three Thumbnail Features </a:t>
            </a:r>
            <a:endParaRPr sz="3200" dirty="0"/>
          </a:p>
        </p:txBody>
      </p:sp>
      <p:sp>
        <p:nvSpPr>
          <p:cNvPr id="2174" name="Google Shape;2174;p34"/>
          <p:cNvSpPr/>
          <p:nvPr/>
        </p:nvSpPr>
        <p:spPr>
          <a:xfrm>
            <a:off x="5019800" y="2795640"/>
            <a:ext cx="2152400" cy="2152400"/>
          </a:xfrm>
          <a:prstGeom prst="ellipse">
            <a:avLst/>
          </a:prstGeom>
          <a:solidFill>
            <a:schemeClr val="accent1"/>
          </a:solidFill>
          <a:ln>
            <a:noFill/>
          </a:ln>
        </p:spPr>
        <p:txBody>
          <a:bodyPr spcFirstLastPara="1" wrap="square" lIns="0" tIns="121900" rIns="0" bIns="121900" anchor="ctr" anchorCtr="0">
            <a:noAutofit/>
          </a:bodyPr>
          <a:lstStyle/>
          <a:p>
            <a:pPr algn="ctr"/>
            <a:r>
              <a:rPr lang="en" sz="2200" b="1" dirty="0">
                <a:solidFill>
                  <a:schemeClr val="lt1"/>
                </a:solidFill>
                <a:ea typeface="Fira Sans Extra Condensed"/>
                <a:cs typeface="Fira Sans Extra Condensed"/>
                <a:sym typeface="Fira Sans Extra Condensed"/>
              </a:rPr>
              <a:t>Dataset Thumbnail Features</a:t>
            </a:r>
            <a:endParaRPr sz="2200" dirty="0"/>
          </a:p>
        </p:txBody>
      </p:sp>
      <p:pic>
        <p:nvPicPr>
          <p:cNvPr id="3076" name="Picture 4">
            <a:extLst>
              <a:ext uri="{FF2B5EF4-FFF2-40B4-BE49-F238E27FC236}">
                <a16:creationId xmlns:a16="http://schemas.microsoft.com/office/drawing/2014/main" id="{FDDB3B22-70AE-EF87-BD6E-63173F269D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48593" y="1589703"/>
            <a:ext cx="1051249" cy="1051249"/>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Topic Icons - Free SVG &amp; PNG Topic Images - Noun Project">
            <a:extLst>
              <a:ext uri="{FF2B5EF4-FFF2-40B4-BE49-F238E27FC236}">
                <a16:creationId xmlns:a16="http://schemas.microsoft.com/office/drawing/2014/main" id="{16CD23C7-6479-1FF3-3F09-6F361755B36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47476" y="4505459"/>
            <a:ext cx="966496" cy="966496"/>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Description, detail, document, narration, paraphrase, report, statement icon  - Download on Iconfinder">
            <a:extLst>
              <a:ext uri="{FF2B5EF4-FFF2-40B4-BE49-F238E27FC236}">
                <a16:creationId xmlns:a16="http://schemas.microsoft.com/office/drawing/2014/main" id="{53E93688-0BD8-59EF-9CE0-332B0426A93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06985" y="3126306"/>
            <a:ext cx="912846" cy="912846"/>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8D41F56C-A881-D70D-056E-FDBDC65205F7}"/>
              </a:ext>
            </a:extLst>
          </p:cNvPr>
          <p:cNvSpPr txBox="1"/>
          <p:nvPr/>
        </p:nvSpPr>
        <p:spPr>
          <a:xfrm>
            <a:off x="3682598" y="4837664"/>
            <a:ext cx="2048719" cy="369332"/>
          </a:xfrm>
          <a:prstGeom prst="rect">
            <a:avLst/>
          </a:prstGeom>
          <a:noFill/>
        </p:spPr>
        <p:txBody>
          <a:bodyPr wrap="square" rtlCol="0">
            <a:spAutoFit/>
          </a:bodyPr>
          <a:lstStyle/>
          <a:p>
            <a:r>
              <a:rPr lang="en-US" b="1" dirty="0"/>
              <a:t>Key Descriptors</a:t>
            </a:r>
          </a:p>
        </p:txBody>
      </p:sp>
      <p:sp>
        <p:nvSpPr>
          <p:cNvPr id="24" name="TextBox 23">
            <a:extLst>
              <a:ext uri="{FF2B5EF4-FFF2-40B4-BE49-F238E27FC236}">
                <a16:creationId xmlns:a16="http://schemas.microsoft.com/office/drawing/2014/main" id="{B0390651-A25F-9311-1883-F9CE3D5102C0}"/>
              </a:ext>
            </a:extLst>
          </p:cNvPr>
          <p:cNvSpPr txBox="1"/>
          <p:nvPr/>
        </p:nvSpPr>
        <p:spPr>
          <a:xfrm>
            <a:off x="6859273" y="4865464"/>
            <a:ext cx="1355222" cy="369332"/>
          </a:xfrm>
          <a:prstGeom prst="rect">
            <a:avLst/>
          </a:prstGeom>
          <a:noFill/>
        </p:spPr>
        <p:txBody>
          <a:bodyPr wrap="square" rtlCol="0">
            <a:spAutoFit/>
          </a:bodyPr>
          <a:lstStyle/>
          <a:p>
            <a:r>
              <a:rPr lang="en-US" b="1" dirty="0"/>
              <a:t>Key Topics</a:t>
            </a:r>
          </a:p>
        </p:txBody>
      </p:sp>
      <p:sp>
        <p:nvSpPr>
          <p:cNvPr id="25" name="TextBox 24">
            <a:extLst>
              <a:ext uri="{FF2B5EF4-FFF2-40B4-BE49-F238E27FC236}">
                <a16:creationId xmlns:a16="http://schemas.microsoft.com/office/drawing/2014/main" id="{FD3135C6-566D-2F53-C491-FA2EC309E369}"/>
              </a:ext>
            </a:extLst>
          </p:cNvPr>
          <p:cNvSpPr txBox="1"/>
          <p:nvPr/>
        </p:nvSpPr>
        <p:spPr>
          <a:xfrm>
            <a:off x="5297391" y="1592638"/>
            <a:ext cx="1597219" cy="923330"/>
          </a:xfrm>
          <a:prstGeom prst="rect">
            <a:avLst/>
          </a:prstGeom>
          <a:noFill/>
        </p:spPr>
        <p:txBody>
          <a:bodyPr wrap="square" rtlCol="0">
            <a:spAutoFit/>
          </a:bodyPr>
          <a:lstStyle/>
          <a:p>
            <a:pPr algn="ctr"/>
            <a:r>
              <a:rPr lang="en-US" b="1" dirty="0"/>
              <a:t>Dataset Summarized Description</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84136905-015B-4510-B514-027CBA846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36CD0F97-2E5B-4E84-8544-EB24DED104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099048"/>
          </a:xfrm>
          <a:prstGeom prst="rect">
            <a:avLst/>
          </a:prstGeom>
          <a:gradFill flip="none" rotWithShape="1">
            <a:gsLst>
              <a:gs pos="10000">
                <a:schemeClr val="accent5"/>
              </a:gs>
              <a:gs pos="90000">
                <a:schemeClr val="accent1"/>
              </a:gs>
              <a:gs pos="70000">
                <a:schemeClr val="accent2"/>
              </a:gs>
              <a:gs pos="30000">
                <a:schemeClr val="accent4"/>
              </a:gs>
              <a:gs pos="50000">
                <a:schemeClr val="accent3">
                  <a:lumMod val="60000"/>
                  <a:lumOff val="40000"/>
                </a:schemeClr>
              </a:gs>
            </a:gsLst>
            <a:lin ang="7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9" name="Freeform: Shape 18">
            <a:extLst>
              <a:ext uri="{FF2B5EF4-FFF2-40B4-BE49-F238E27FC236}">
                <a16:creationId xmlns:a16="http://schemas.microsoft.com/office/drawing/2014/main" id="{EF37EE88-E359-4E69-A072-9959A84E11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430001" cy="6168789"/>
          </a:xfrm>
          <a:custGeom>
            <a:avLst/>
            <a:gdLst>
              <a:gd name="connsiteX0" fmla="*/ 0 w 11430001"/>
              <a:gd name="connsiteY0" fmla="*/ 0 h 6168789"/>
              <a:gd name="connsiteX1" fmla="*/ 5334002 w 11430001"/>
              <a:gd name="connsiteY1" fmla="*/ 0 h 6168789"/>
              <a:gd name="connsiteX2" fmla="*/ 5334002 w 11430001"/>
              <a:gd name="connsiteY2" fmla="*/ 771523 h 6168789"/>
              <a:gd name="connsiteX3" fmla="*/ 11430001 w 11430001"/>
              <a:gd name="connsiteY3" fmla="*/ 771523 h 6168789"/>
              <a:gd name="connsiteX4" fmla="*/ 11430001 w 11430001"/>
              <a:gd name="connsiteY4" fmla="*/ 6168789 h 6168789"/>
              <a:gd name="connsiteX5" fmla="*/ 0 w 11430001"/>
              <a:gd name="connsiteY5" fmla="*/ 6168789 h 6168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30001" h="6168789">
                <a:moveTo>
                  <a:pt x="0" y="0"/>
                </a:moveTo>
                <a:lnTo>
                  <a:pt x="5334002" y="0"/>
                </a:lnTo>
                <a:lnTo>
                  <a:pt x="5334002" y="771523"/>
                </a:lnTo>
                <a:lnTo>
                  <a:pt x="11430001" y="771523"/>
                </a:lnTo>
                <a:lnTo>
                  <a:pt x="11430001" y="6168789"/>
                </a:lnTo>
                <a:lnTo>
                  <a:pt x="0" y="6168789"/>
                </a:lnTo>
                <a:close/>
              </a:path>
            </a:pathLst>
          </a:custGeom>
          <a:ln w="762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 name="Picture 4">
            <a:extLst>
              <a:ext uri="{FF2B5EF4-FFF2-40B4-BE49-F238E27FC236}">
                <a16:creationId xmlns:a16="http://schemas.microsoft.com/office/drawing/2014/main" id="{C156BBDA-ED3E-09FB-F31B-D8F4403D79B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0" y="1375012"/>
            <a:ext cx="6686571" cy="5482988"/>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2">
            <a:extLst>
              <a:ext uri="{FF2B5EF4-FFF2-40B4-BE49-F238E27FC236}">
                <a16:creationId xmlns:a16="http://schemas.microsoft.com/office/drawing/2014/main" id="{45D24BFE-048F-F26D-BFB2-A6580B3D2316}"/>
              </a:ext>
            </a:extLst>
          </p:cNvPr>
          <p:cNvSpPr txBox="1">
            <a:spLocks/>
          </p:cNvSpPr>
          <p:nvPr/>
        </p:nvSpPr>
        <p:spPr>
          <a:xfrm>
            <a:off x="6605548" y="2777396"/>
            <a:ext cx="4400808" cy="297338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95000"/>
              </a:lnSpc>
            </a:pPr>
            <a:r>
              <a:rPr lang="en-US" sz="1700" dirty="0">
                <a:ea typeface="Calibri" panose="020F0502020204030204" pitchFamily="34" charset="0"/>
                <a:cs typeface="Calibri" panose="020F0502020204030204" pitchFamily="34" charset="0"/>
              </a:rPr>
              <a:t>We have used Text Rank to generate summary of the dataset description.</a:t>
            </a:r>
          </a:p>
          <a:p>
            <a:pPr>
              <a:lnSpc>
                <a:spcPct val="95000"/>
              </a:lnSpc>
            </a:pPr>
            <a:r>
              <a:rPr lang="en-US" sz="1700" dirty="0" err="1">
                <a:ea typeface="Calibri" panose="020F0502020204030204" pitchFamily="34" charset="0"/>
                <a:cs typeface="Calibri" panose="020F0502020204030204" pitchFamily="34" charset="0"/>
              </a:rPr>
              <a:t>TextRank</a:t>
            </a:r>
            <a:r>
              <a:rPr lang="en-US" sz="1700" dirty="0">
                <a:ea typeface="Calibri" panose="020F0502020204030204" pitchFamily="34" charset="0"/>
                <a:cs typeface="Calibri" panose="020F0502020204030204" pitchFamily="34" charset="0"/>
              </a:rPr>
              <a:t> is an algorithm used for text summarization and keyword extraction in natural language processing (NLP). </a:t>
            </a:r>
          </a:p>
          <a:p>
            <a:pPr>
              <a:lnSpc>
                <a:spcPct val="95000"/>
              </a:lnSpc>
            </a:pPr>
            <a:r>
              <a:rPr lang="en-US" sz="1700" dirty="0">
                <a:ea typeface="Calibri" panose="020F0502020204030204" pitchFamily="34" charset="0"/>
                <a:cs typeface="Calibri" panose="020F0502020204030204" pitchFamily="34" charset="0"/>
              </a:rPr>
              <a:t>It was introduced as an extension of the PageRank algorithm, which Google uses to rank web pages in its search results.</a:t>
            </a:r>
          </a:p>
          <a:p>
            <a:pPr>
              <a:lnSpc>
                <a:spcPct val="95000"/>
              </a:lnSpc>
            </a:pPr>
            <a:r>
              <a:rPr lang="en-US" sz="1700" dirty="0" err="1">
                <a:ea typeface="Calibri" panose="020F0502020204030204" pitchFamily="34" charset="0"/>
                <a:cs typeface="Calibri" panose="020F0502020204030204" pitchFamily="34" charset="0"/>
              </a:rPr>
              <a:t>TextRank</a:t>
            </a:r>
            <a:r>
              <a:rPr lang="en-US" sz="1700" dirty="0">
                <a:ea typeface="Calibri" panose="020F0502020204030204" pitchFamily="34" charset="0"/>
                <a:cs typeface="Calibri" panose="020F0502020204030204" pitchFamily="34" charset="0"/>
              </a:rPr>
              <a:t> is designed to identify the most important sentences or phrases in a piece of text.</a:t>
            </a:r>
          </a:p>
        </p:txBody>
      </p:sp>
      <p:sp>
        <p:nvSpPr>
          <p:cNvPr id="5" name="Title 1">
            <a:extLst>
              <a:ext uri="{FF2B5EF4-FFF2-40B4-BE49-F238E27FC236}">
                <a16:creationId xmlns:a16="http://schemas.microsoft.com/office/drawing/2014/main" id="{E12A2787-7267-0DCC-E91C-B91ED8A54A78}"/>
              </a:ext>
            </a:extLst>
          </p:cNvPr>
          <p:cNvSpPr txBox="1">
            <a:spLocks/>
          </p:cNvSpPr>
          <p:nvPr/>
        </p:nvSpPr>
        <p:spPr>
          <a:xfrm>
            <a:off x="5507332" y="1558580"/>
            <a:ext cx="5764192" cy="134461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1" dirty="0">
                <a:solidFill>
                  <a:schemeClr val="dk1"/>
                </a:solidFill>
                <a:latin typeface="+mn-lt"/>
                <a:ea typeface="Fira Sans Extra Condensed"/>
                <a:cs typeface="Fira Sans Extra Condensed"/>
                <a:sym typeface="Fira Sans Extra Condensed"/>
              </a:rPr>
              <a:t>Dataset Summarized Description</a:t>
            </a:r>
            <a:endParaRPr lang="en-US" sz="3600" dirty="0">
              <a:solidFill>
                <a:schemeClr val="dk1"/>
              </a:solidFill>
              <a:latin typeface="+mn-lt"/>
            </a:endParaRPr>
          </a:p>
        </p:txBody>
      </p:sp>
      <p:sp>
        <p:nvSpPr>
          <p:cNvPr id="3" name="TextBox 2">
            <a:extLst>
              <a:ext uri="{FF2B5EF4-FFF2-40B4-BE49-F238E27FC236}">
                <a16:creationId xmlns:a16="http://schemas.microsoft.com/office/drawing/2014/main" id="{8FD54D09-F01C-1602-8F5C-A1329FC50125}"/>
              </a:ext>
            </a:extLst>
          </p:cNvPr>
          <p:cNvSpPr txBox="1"/>
          <p:nvPr/>
        </p:nvSpPr>
        <p:spPr>
          <a:xfrm>
            <a:off x="718457" y="802433"/>
            <a:ext cx="4409540" cy="369332"/>
          </a:xfrm>
          <a:prstGeom prst="rect">
            <a:avLst/>
          </a:prstGeom>
          <a:noFill/>
        </p:spPr>
        <p:txBody>
          <a:bodyPr wrap="none" rtlCol="0">
            <a:spAutoFit/>
          </a:bodyPr>
          <a:lstStyle/>
          <a:p>
            <a:r>
              <a:rPr lang="en-US" dirty="0"/>
              <a:t>Sentence Importance Graph – Text Rank </a:t>
            </a:r>
          </a:p>
        </p:txBody>
      </p:sp>
    </p:spTree>
    <p:extLst>
      <p:ext uri="{BB962C8B-B14F-4D97-AF65-F5344CB8AC3E}">
        <p14:creationId xmlns:p14="http://schemas.microsoft.com/office/powerpoint/2010/main" val="17125628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28"/>
        <p:cNvGrpSpPr/>
        <p:nvPr/>
      </p:nvGrpSpPr>
      <p:grpSpPr>
        <a:xfrm>
          <a:off x="0" y="0"/>
          <a:ext cx="0" cy="0"/>
          <a:chOff x="0" y="0"/>
          <a:chExt cx="0" cy="0"/>
        </a:xfrm>
      </p:grpSpPr>
      <p:cxnSp>
        <p:nvCxnSpPr>
          <p:cNvPr id="529" name="Google Shape;529;p20"/>
          <p:cNvCxnSpPr>
            <a:stCxn id="530" idx="0"/>
            <a:endCxn id="531" idx="0"/>
          </p:cNvCxnSpPr>
          <p:nvPr/>
        </p:nvCxnSpPr>
        <p:spPr>
          <a:xfrm rot="16200000" flipH="1">
            <a:off x="3628162" y="-1244442"/>
            <a:ext cx="1243127" cy="4420334"/>
          </a:xfrm>
          <a:prstGeom prst="bentConnector3">
            <a:avLst>
              <a:gd name="adj1" fmla="val -18389"/>
            </a:avLst>
          </a:prstGeom>
          <a:noFill/>
          <a:ln w="9525" cap="flat" cmpd="sng">
            <a:solidFill>
              <a:schemeClr val="dk1"/>
            </a:solidFill>
            <a:prstDash val="solid"/>
            <a:round/>
            <a:headEnd type="none" w="med" len="med"/>
            <a:tailEnd type="none" w="med" len="med"/>
          </a:ln>
        </p:spPr>
      </p:cxnSp>
      <p:cxnSp>
        <p:nvCxnSpPr>
          <p:cNvPr id="532" name="Google Shape;532;p20"/>
          <p:cNvCxnSpPr>
            <a:cxnSpLocks/>
            <a:stCxn id="531" idx="0"/>
            <a:endCxn id="533" idx="0"/>
          </p:cNvCxnSpPr>
          <p:nvPr/>
        </p:nvCxnSpPr>
        <p:spPr>
          <a:xfrm rot="5400000" flipH="1" flipV="1">
            <a:off x="7633469" y="-829515"/>
            <a:ext cx="1243229" cy="3590380"/>
          </a:xfrm>
          <a:prstGeom prst="bentConnector3">
            <a:avLst>
              <a:gd name="adj1" fmla="val 118388"/>
            </a:avLst>
          </a:prstGeom>
          <a:noFill/>
          <a:ln w="9525" cap="flat" cmpd="sng">
            <a:solidFill>
              <a:schemeClr val="dk1"/>
            </a:solidFill>
            <a:prstDash val="solid"/>
            <a:round/>
            <a:headEnd type="none" w="med" len="med"/>
            <a:tailEnd type="none" w="med" len="med"/>
          </a:ln>
        </p:spPr>
      </p:cxnSp>
      <p:sp>
        <p:nvSpPr>
          <p:cNvPr id="537" name="Google Shape;537;p20"/>
          <p:cNvSpPr txBox="1"/>
          <p:nvPr/>
        </p:nvSpPr>
        <p:spPr>
          <a:xfrm>
            <a:off x="214602" y="1862535"/>
            <a:ext cx="4357398" cy="968400"/>
          </a:xfrm>
          <a:prstGeom prst="rect">
            <a:avLst/>
          </a:prstGeom>
          <a:noFill/>
          <a:ln>
            <a:noFill/>
          </a:ln>
        </p:spPr>
        <p:txBody>
          <a:bodyPr spcFirstLastPara="1" wrap="square" lIns="121900" tIns="121900" rIns="121900" bIns="121900" anchor="t" anchorCtr="0">
            <a:noAutofit/>
          </a:bodyPr>
          <a:lstStyle/>
          <a:p>
            <a:pPr marL="0" indent="0" algn="ctr">
              <a:buNone/>
            </a:pPr>
            <a:r>
              <a:rPr lang="en-US" sz="900" b="0" dirty="0">
                <a:effectLst/>
              </a:rPr>
              <a:t>The Centers for Disease Control and Prevention (CDC) data is an extensive and invaluable repository of public health information that encompasses a vast array of datasets, statistics, and epidemiological data collected and maintained by one of the foremost health agencies in the United States. This data serves as a critical resource for researchers, policymakers, healthcare professionals, and the general public alike, offering comprehensive insights into various aspects of public health, epidemiology, disease surveillance, and health trends across the nation. At its core, the CDC is committed to safeguarding and improving the health of individuals and communities through rigorous data collection, analysis, and dissemination. Infectious Diseases: The CDC is at the forefront of monitoring and responding to infectious disease outbreaks, and its data provides vital information on diseases such as influenza, HIV/AIDS, COVID-19, tuberculosis, and more. This includes data on transmission rates, geographic distribution, and interventions. Chronic Diseases: Understanding the prevalence and risk factors associated with chronic conditions like diabetes, heart disease, cancer, and obesity is crucial for public health planning. CDC data offers detailed insights into these areas, aiding in the development of prevention and management strategies. Vaccination Coverage: With a strong focus on immunization, the CDC </a:t>
            </a:r>
            <a:r>
              <a:rPr lang="en-US" sz="900" b="0" dirty="0" err="1">
                <a:effectLst/>
              </a:rPr>
              <a:t>tracksa</a:t>
            </a:r>
            <a:r>
              <a:rPr lang="en-US" sz="900" b="0" dirty="0">
                <a:effectLst/>
              </a:rPr>
              <a:t> vaccination coverage rates among various age groups and populations. This data is instrumental in promoting vaccination campaigns and preventing vaccine-preventable diseases. Environmental Health: From air quality to water safety, the CDC's data highlights environmental factors that can impact public health. This includes information on lead exposure, air pollution, and toxic substances. Public Health Preparedness and Response: The CDC plays a pivotal role in responding to public health emergencies, and its data on emergency preparedness, response efforts, and disaster-related health impacts aid in disaster planning and management. Maternal and Child Health: Tracking maternal and child health outcomes is vital for ensuring the well-being of both mothers and infants. CDC data covers aspects such as prenatal care, birth outcomes, and childhood immunizations.</a:t>
            </a:r>
          </a:p>
        </p:txBody>
      </p:sp>
      <p:grpSp>
        <p:nvGrpSpPr>
          <p:cNvPr id="538" name="Google Shape;538;p20"/>
          <p:cNvGrpSpPr/>
          <p:nvPr/>
        </p:nvGrpSpPr>
        <p:grpSpPr>
          <a:xfrm>
            <a:off x="4857024" y="1329448"/>
            <a:ext cx="3261700" cy="4037848"/>
            <a:chOff x="3598392" y="2119007"/>
            <a:chExt cx="2446275" cy="3028386"/>
          </a:xfrm>
        </p:grpSpPr>
        <p:sp>
          <p:nvSpPr>
            <p:cNvPr id="539" name="Google Shape;539;p20"/>
            <p:cNvSpPr/>
            <p:nvPr/>
          </p:nvSpPr>
          <p:spPr>
            <a:xfrm>
              <a:off x="3919788" y="2369817"/>
              <a:ext cx="1803489" cy="790230"/>
            </a:xfrm>
            <a:custGeom>
              <a:avLst/>
              <a:gdLst/>
              <a:ahLst/>
              <a:cxnLst/>
              <a:rect l="l" t="t" r="r" b="b"/>
              <a:pathLst>
                <a:path w="30251" h="13255" extrusionOk="0">
                  <a:moveTo>
                    <a:pt x="1175" y="1"/>
                  </a:moveTo>
                  <a:lnTo>
                    <a:pt x="29072" y="1"/>
                  </a:lnTo>
                  <a:cubicBezTo>
                    <a:pt x="29721" y="1"/>
                    <a:pt x="30251" y="530"/>
                    <a:pt x="30251" y="1180"/>
                  </a:cubicBezTo>
                  <a:lnTo>
                    <a:pt x="30251" y="12080"/>
                  </a:lnTo>
                  <a:cubicBezTo>
                    <a:pt x="30251" y="12725"/>
                    <a:pt x="29721" y="13255"/>
                    <a:pt x="29072" y="13255"/>
                  </a:cubicBezTo>
                  <a:lnTo>
                    <a:pt x="1175" y="13255"/>
                  </a:lnTo>
                  <a:cubicBezTo>
                    <a:pt x="530" y="13255"/>
                    <a:pt x="1" y="12725"/>
                    <a:pt x="1" y="12080"/>
                  </a:cubicBezTo>
                  <a:lnTo>
                    <a:pt x="1" y="1180"/>
                  </a:lnTo>
                  <a:cubicBezTo>
                    <a:pt x="1" y="530"/>
                    <a:pt x="530" y="1"/>
                    <a:pt x="1175" y="1"/>
                  </a:cubicBezTo>
                  <a:close/>
                </a:path>
              </a:pathLst>
            </a:custGeom>
            <a:solidFill>
              <a:srgbClr val="D79409"/>
            </a:solidFill>
            <a:ln>
              <a:noFill/>
            </a:ln>
          </p:spPr>
          <p:txBody>
            <a:bodyPr spcFirstLastPara="1" wrap="square" lIns="121900" tIns="121900" rIns="121900" bIns="121900" anchor="ctr" anchorCtr="0">
              <a:noAutofit/>
            </a:bodyPr>
            <a:lstStyle/>
            <a:p>
              <a:endParaRPr sz="2400"/>
            </a:p>
          </p:txBody>
        </p:sp>
        <p:sp>
          <p:nvSpPr>
            <p:cNvPr id="540" name="Google Shape;540;p20"/>
            <p:cNvSpPr/>
            <p:nvPr/>
          </p:nvSpPr>
          <p:spPr>
            <a:xfrm>
              <a:off x="3960805" y="2418703"/>
              <a:ext cx="1721515" cy="738065"/>
            </a:xfrm>
            <a:custGeom>
              <a:avLst/>
              <a:gdLst/>
              <a:ahLst/>
              <a:cxnLst/>
              <a:rect l="l" t="t" r="r" b="b"/>
              <a:pathLst>
                <a:path w="28876" h="12380" extrusionOk="0">
                  <a:moveTo>
                    <a:pt x="1098" y="1"/>
                  </a:moveTo>
                  <a:lnTo>
                    <a:pt x="27773" y="1"/>
                  </a:lnTo>
                  <a:cubicBezTo>
                    <a:pt x="28380" y="1"/>
                    <a:pt x="28875" y="496"/>
                    <a:pt x="28875" y="1099"/>
                  </a:cubicBezTo>
                  <a:lnTo>
                    <a:pt x="28875" y="11282"/>
                  </a:lnTo>
                  <a:cubicBezTo>
                    <a:pt x="28875" y="11884"/>
                    <a:pt x="28380" y="12379"/>
                    <a:pt x="27773" y="12379"/>
                  </a:cubicBezTo>
                  <a:lnTo>
                    <a:pt x="1098" y="12379"/>
                  </a:lnTo>
                  <a:cubicBezTo>
                    <a:pt x="496" y="12379"/>
                    <a:pt x="0" y="11884"/>
                    <a:pt x="0" y="11282"/>
                  </a:cubicBezTo>
                  <a:lnTo>
                    <a:pt x="0" y="1099"/>
                  </a:lnTo>
                  <a:cubicBezTo>
                    <a:pt x="0" y="496"/>
                    <a:pt x="496" y="1"/>
                    <a:pt x="1098" y="1"/>
                  </a:cubicBezTo>
                  <a:close/>
                </a:path>
              </a:pathLst>
            </a:custGeom>
            <a:solidFill>
              <a:srgbClr val="D79409"/>
            </a:solidFill>
            <a:ln>
              <a:noFill/>
            </a:ln>
          </p:spPr>
          <p:txBody>
            <a:bodyPr spcFirstLastPara="1" wrap="square" lIns="121900" tIns="121900" rIns="121900" bIns="121900" anchor="ctr" anchorCtr="0">
              <a:noAutofit/>
            </a:bodyPr>
            <a:lstStyle/>
            <a:p>
              <a:endParaRPr sz="2400"/>
            </a:p>
          </p:txBody>
        </p:sp>
        <p:sp>
          <p:nvSpPr>
            <p:cNvPr id="541" name="Google Shape;541;p20"/>
            <p:cNvSpPr/>
            <p:nvPr/>
          </p:nvSpPr>
          <p:spPr>
            <a:xfrm>
              <a:off x="3695926" y="2711305"/>
              <a:ext cx="2250978" cy="205859"/>
            </a:xfrm>
            <a:custGeom>
              <a:avLst/>
              <a:gdLst/>
              <a:ahLst/>
              <a:cxnLst/>
              <a:rect l="l" t="t" r="r" b="b"/>
              <a:pathLst>
                <a:path w="37757" h="3453" extrusionOk="0">
                  <a:moveTo>
                    <a:pt x="1" y="1"/>
                  </a:moveTo>
                  <a:lnTo>
                    <a:pt x="37756" y="1"/>
                  </a:lnTo>
                  <a:lnTo>
                    <a:pt x="37756" y="3452"/>
                  </a:lnTo>
                  <a:lnTo>
                    <a:pt x="1" y="3452"/>
                  </a:lnTo>
                  <a:close/>
                </a:path>
              </a:pathLst>
            </a:custGeom>
            <a:solidFill>
              <a:schemeClr val="accent4"/>
            </a:solidFill>
            <a:ln>
              <a:noFill/>
            </a:ln>
          </p:spPr>
          <p:txBody>
            <a:bodyPr spcFirstLastPara="1" wrap="square" lIns="121900" tIns="121900" rIns="121900" bIns="121900" anchor="ctr" anchorCtr="0">
              <a:noAutofit/>
            </a:bodyPr>
            <a:lstStyle/>
            <a:p>
              <a:endParaRPr sz="2400"/>
            </a:p>
          </p:txBody>
        </p:sp>
        <p:sp>
          <p:nvSpPr>
            <p:cNvPr id="542" name="Google Shape;542;p20"/>
            <p:cNvSpPr/>
            <p:nvPr/>
          </p:nvSpPr>
          <p:spPr>
            <a:xfrm>
              <a:off x="4003312" y="2119007"/>
              <a:ext cx="1636202" cy="970513"/>
            </a:xfrm>
            <a:custGeom>
              <a:avLst/>
              <a:gdLst/>
              <a:ahLst/>
              <a:cxnLst/>
              <a:rect l="l" t="t" r="r" b="b"/>
              <a:pathLst>
                <a:path w="27445" h="16279" extrusionOk="0">
                  <a:moveTo>
                    <a:pt x="1" y="0"/>
                  </a:moveTo>
                  <a:lnTo>
                    <a:pt x="27444" y="0"/>
                  </a:lnTo>
                  <a:lnTo>
                    <a:pt x="27444" y="16279"/>
                  </a:lnTo>
                  <a:lnTo>
                    <a:pt x="1" y="16279"/>
                  </a:lnTo>
                  <a:close/>
                </a:path>
              </a:pathLst>
            </a:custGeom>
            <a:solidFill>
              <a:srgbClr val="F3F3F3"/>
            </a:solidFill>
            <a:ln>
              <a:noFill/>
            </a:ln>
          </p:spPr>
          <p:txBody>
            <a:bodyPr spcFirstLastPara="1" wrap="square" lIns="121900" tIns="121900" rIns="121900" bIns="121900" anchor="ctr" anchorCtr="0">
              <a:noAutofit/>
            </a:bodyPr>
            <a:lstStyle/>
            <a:p>
              <a:endParaRPr sz="2400"/>
            </a:p>
          </p:txBody>
        </p:sp>
        <p:sp>
          <p:nvSpPr>
            <p:cNvPr id="543" name="Google Shape;543;p20"/>
            <p:cNvSpPr/>
            <p:nvPr/>
          </p:nvSpPr>
          <p:spPr>
            <a:xfrm>
              <a:off x="3787140" y="2917105"/>
              <a:ext cx="2068846" cy="1232055"/>
            </a:xfrm>
            <a:custGeom>
              <a:avLst/>
              <a:gdLst/>
              <a:ahLst/>
              <a:cxnLst/>
              <a:rect l="l" t="t" r="r" b="b"/>
              <a:pathLst>
                <a:path w="34702" h="20666" extrusionOk="0">
                  <a:moveTo>
                    <a:pt x="34701" y="0"/>
                  </a:moveTo>
                  <a:lnTo>
                    <a:pt x="34701" y="9948"/>
                  </a:lnTo>
                  <a:lnTo>
                    <a:pt x="34001" y="13451"/>
                  </a:lnTo>
                  <a:lnTo>
                    <a:pt x="17351" y="20665"/>
                  </a:lnTo>
                  <a:lnTo>
                    <a:pt x="679" y="13139"/>
                  </a:lnTo>
                  <a:lnTo>
                    <a:pt x="0" y="9940"/>
                  </a:lnTo>
                  <a:lnTo>
                    <a:pt x="0" y="0"/>
                  </a:lnTo>
                  <a:close/>
                </a:path>
              </a:pathLst>
            </a:custGeom>
            <a:solidFill>
              <a:schemeClr val="accent4"/>
            </a:solidFill>
            <a:ln>
              <a:noFill/>
            </a:ln>
          </p:spPr>
          <p:txBody>
            <a:bodyPr spcFirstLastPara="1" wrap="square" lIns="121900" tIns="121900" rIns="121900" bIns="121900" anchor="ctr" anchorCtr="0">
              <a:noAutofit/>
            </a:bodyPr>
            <a:lstStyle/>
            <a:p>
              <a:endParaRPr sz="2400"/>
            </a:p>
          </p:txBody>
        </p:sp>
        <p:sp>
          <p:nvSpPr>
            <p:cNvPr id="544" name="Google Shape;544;p20"/>
            <p:cNvSpPr/>
            <p:nvPr/>
          </p:nvSpPr>
          <p:spPr>
            <a:xfrm>
              <a:off x="3815637" y="3644616"/>
              <a:ext cx="2013343" cy="630336"/>
            </a:xfrm>
            <a:custGeom>
              <a:avLst/>
              <a:gdLst/>
              <a:ahLst/>
              <a:cxnLst/>
              <a:rect l="l" t="t" r="r" b="b"/>
              <a:pathLst>
                <a:path w="33771" h="10573" extrusionOk="0">
                  <a:moveTo>
                    <a:pt x="33506" y="1295"/>
                  </a:moveTo>
                  <a:lnTo>
                    <a:pt x="31370" y="7330"/>
                  </a:lnTo>
                  <a:cubicBezTo>
                    <a:pt x="30396" y="10090"/>
                    <a:pt x="28286" y="10572"/>
                    <a:pt x="27150" y="10572"/>
                  </a:cubicBezTo>
                  <a:lnTo>
                    <a:pt x="6685" y="10572"/>
                  </a:lnTo>
                  <a:cubicBezTo>
                    <a:pt x="5190" y="10572"/>
                    <a:pt x="3311" y="9727"/>
                    <a:pt x="2461" y="7330"/>
                  </a:cubicBezTo>
                  <a:lnTo>
                    <a:pt x="218" y="983"/>
                  </a:lnTo>
                  <a:cubicBezTo>
                    <a:pt x="1" y="372"/>
                    <a:pt x="312" y="1"/>
                    <a:pt x="1244" y="1"/>
                  </a:cubicBezTo>
                  <a:lnTo>
                    <a:pt x="32626" y="1"/>
                  </a:lnTo>
                  <a:cubicBezTo>
                    <a:pt x="33412" y="1"/>
                    <a:pt x="33770" y="552"/>
                    <a:pt x="33506" y="1295"/>
                  </a:cubicBez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545" name="Google Shape;545;p20"/>
            <p:cNvSpPr/>
            <p:nvPr/>
          </p:nvSpPr>
          <p:spPr>
            <a:xfrm>
              <a:off x="4036698" y="3737321"/>
              <a:ext cx="1569431" cy="474973"/>
            </a:xfrm>
            <a:custGeom>
              <a:avLst/>
              <a:gdLst/>
              <a:ahLst/>
              <a:cxnLst/>
              <a:rect l="l" t="t" r="r" b="b"/>
              <a:pathLst>
                <a:path w="26325" h="7967" extrusionOk="0">
                  <a:moveTo>
                    <a:pt x="3609" y="7967"/>
                  </a:moveTo>
                  <a:cubicBezTo>
                    <a:pt x="2777" y="7967"/>
                    <a:pt x="1299" y="7830"/>
                    <a:pt x="983" y="5997"/>
                  </a:cubicBezTo>
                  <a:lnTo>
                    <a:pt x="81" y="739"/>
                  </a:lnTo>
                  <a:cubicBezTo>
                    <a:pt x="0" y="274"/>
                    <a:pt x="133" y="0"/>
                    <a:pt x="628" y="0"/>
                  </a:cubicBezTo>
                  <a:lnTo>
                    <a:pt x="25697" y="0"/>
                  </a:lnTo>
                  <a:cubicBezTo>
                    <a:pt x="26197" y="0"/>
                    <a:pt x="26325" y="274"/>
                    <a:pt x="26244" y="739"/>
                  </a:cubicBezTo>
                  <a:lnTo>
                    <a:pt x="25343" y="5997"/>
                  </a:lnTo>
                  <a:cubicBezTo>
                    <a:pt x="25031" y="7830"/>
                    <a:pt x="23540" y="7967"/>
                    <a:pt x="22720" y="7967"/>
                  </a:cubicBezTo>
                  <a:close/>
                </a:path>
              </a:pathLst>
            </a:custGeom>
            <a:solidFill>
              <a:schemeClr val="accent4"/>
            </a:solidFill>
            <a:ln>
              <a:noFill/>
            </a:ln>
          </p:spPr>
          <p:txBody>
            <a:bodyPr spcFirstLastPara="1" wrap="square" lIns="121900" tIns="121900" rIns="121900" bIns="121900" anchor="ctr" anchorCtr="0">
              <a:noAutofit/>
            </a:bodyPr>
            <a:lstStyle/>
            <a:p>
              <a:endParaRPr sz="2400"/>
            </a:p>
          </p:txBody>
        </p:sp>
        <p:sp>
          <p:nvSpPr>
            <p:cNvPr id="546" name="Google Shape;546;p20"/>
            <p:cNvSpPr/>
            <p:nvPr/>
          </p:nvSpPr>
          <p:spPr>
            <a:xfrm>
              <a:off x="3787140" y="2861541"/>
              <a:ext cx="2068846" cy="728884"/>
            </a:xfrm>
            <a:custGeom>
              <a:avLst/>
              <a:gdLst/>
              <a:ahLst/>
              <a:cxnLst/>
              <a:rect l="l" t="t" r="r" b="b"/>
              <a:pathLst>
                <a:path w="34702" h="12226" extrusionOk="0">
                  <a:moveTo>
                    <a:pt x="1350" y="1"/>
                  </a:moveTo>
                  <a:lnTo>
                    <a:pt x="3926" y="1"/>
                  </a:lnTo>
                  <a:cubicBezTo>
                    <a:pt x="4605" y="1"/>
                    <a:pt x="4934" y="95"/>
                    <a:pt x="5164" y="1240"/>
                  </a:cubicBezTo>
                  <a:cubicBezTo>
                    <a:pt x="6253" y="6592"/>
                    <a:pt x="11268" y="10291"/>
                    <a:pt x="17351" y="10291"/>
                  </a:cubicBezTo>
                  <a:cubicBezTo>
                    <a:pt x="23450" y="10291"/>
                    <a:pt x="28525" y="6579"/>
                    <a:pt x="29541" y="1193"/>
                  </a:cubicBezTo>
                  <a:cubicBezTo>
                    <a:pt x="29716" y="270"/>
                    <a:pt x="30289" y="1"/>
                    <a:pt x="30673" y="1"/>
                  </a:cubicBezTo>
                  <a:lnTo>
                    <a:pt x="33351" y="1"/>
                  </a:lnTo>
                  <a:cubicBezTo>
                    <a:pt x="34095" y="1"/>
                    <a:pt x="34701" y="607"/>
                    <a:pt x="34701" y="1351"/>
                  </a:cubicBezTo>
                  <a:lnTo>
                    <a:pt x="34701" y="10872"/>
                  </a:lnTo>
                  <a:cubicBezTo>
                    <a:pt x="34701" y="11615"/>
                    <a:pt x="34090" y="12226"/>
                    <a:pt x="33351" y="12226"/>
                  </a:cubicBezTo>
                  <a:lnTo>
                    <a:pt x="1350" y="12226"/>
                  </a:lnTo>
                  <a:cubicBezTo>
                    <a:pt x="607" y="12226"/>
                    <a:pt x="0" y="11615"/>
                    <a:pt x="0" y="10872"/>
                  </a:cubicBezTo>
                  <a:lnTo>
                    <a:pt x="0" y="1351"/>
                  </a:lnTo>
                  <a:cubicBezTo>
                    <a:pt x="0" y="607"/>
                    <a:pt x="607" y="1"/>
                    <a:pt x="1350" y="1"/>
                  </a:cubicBez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547" name="Google Shape;547;p20"/>
            <p:cNvSpPr/>
            <p:nvPr/>
          </p:nvSpPr>
          <p:spPr>
            <a:xfrm>
              <a:off x="4024715" y="2861541"/>
              <a:ext cx="1593635" cy="679222"/>
            </a:xfrm>
            <a:custGeom>
              <a:avLst/>
              <a:gdLst/>
              <a:ahLst/>
              <a:cxnLst/>
              <a:rect l="l" t="t" r="r" b="b"/>
              <a:pathLst>
                <a:path w="26731" h="11393" extrusionOk="0">
                  <a:moveTo>
                    <a:pt x="0" y="1"/>
                  </a:moveTo>
                  <a:cubicBezTo>
                    <a:pt x="641" y="5"/>
                    <a:pt x="953" y="129"/>
                    <a:pt x="1179" y="1240"/>
                  </a:cubicBezTo>
                  <a:cubicBezTo>
                    <a:pt x="2268" y="6592"/>
                    <a:pt x="7283" y="10291"/>
                    <a:pt x="13366" y="10291"/>
                  </a:cubicBezTo>
                  <a:cubicBezTo>
                    <a:pt x="19465" y="10291"/>
                    <a:pt x="24540" y="6579"/>
                    <a:pt x="25556" y="1193"/>
                  </a:cubicBezTo>
                  <a:cubicBezTo>
                    <a:pt x="25731" y="270"/>
                    <a:pt x="26304" y="1"/>
                    <a:pt x="26688" y="1"/>
                  </a:cubicBezTo>
                  <a:lnTo>
                    <a:pt x="26731" y="1"/>
                  </a:lnTo>
                  <a:cubicBezTo>
                    <a:pt x="26304" y="6566"/>
                    <a:pt x="20482" y="11393"/>
                    <a:pt x="13366" y="11393"/>
                  </a:cubicBezTo>
                  <a:cubicBezTo>
                    <a:pt x="6245" y="11393"/>
                    <a:pt x="428" y="6570"/>
                    <a:pt x="0" y="1"/>
                  </a:cubicBezTo>
                  <a:close/>
                </a:path>
              </a:pathLst>
            </a:custGeom>
            <a:solidFill>
              <a:srgbClr val="D79409"/>
            </a:solidFill>
            <a:ln>
              <a:noFill/>
            </a:ln>
          </p:spPr>
          <p:txBody>
            <a:bodyPr spcFirstLastPara="1" wrap="square" lIns="121900" tIns="121900" rIns="121900" bIns="121900" anchor="ctr" anchorCtr="0">
              <a:noAutofit/>
            </a:bodyPr>
            <a:lstStyle/>
            <a:p>
              <a:endParaRPr sz="2400"/>
            </a:p>
          </p:txBody>
        </p:sp>
        <p:sp>
          <p:nvSpPr>
            <p:cNvPr id="548" name="Google Shape;548;p20"/>
            <p:cNvSpPr/>
            <p:nvPr/>
          </p:nvSpPr>
          <p:spPr>
            <a:xfrm>
              <a:off x="3598392" y="2711305"/>
              <a:ext cx="67547" cy="205859"/>
            </a:xfrm>
            <a:custGeom>
              <a:avLst/>
              <a:gdLst/>
              <a:ahLst/>
              <a:cxnLst/>
              <a:rect l="l" t="t" r="r" b="b"/>
              <a:pathLst>
                <a:path w="1133" h="3453" extrusionOk="0">
                  <a:moveTo>
                    <a:pt x="565" y="1"/>
                  </a:moveTo>
                  <a:cubicBezTo>
                    <a:pt x="881" y="1"/>
                    <a:pt x="1133" y="774"/>
                    <a:pt x="1133" y="1726"/>
                  </a:cubicBezTo>
                  <a:cubicBezTo>
                    <a:pt x="1133" y="2679"/>
                    <a:pt x="881" y="3452"/>
                    <a:pt x="565" y="3452"/>
                  </a:cubicBezTo>
                  <a:cubicBezTo>
                    <a:pt x="253" y="3452"/>
                    <a:pt x="1" y="2679"/>
                    <a:pt x="1" y="1726"/>
                  </a:cubicBezTo>
                  <a:cubicBezTo>
                    <a:pt x="1" y="774"/>
                    <a:pt x="253" y="1"/>
                    <a:pt x="565" y="1"/>
                  </a:cubicBezTo>
                  <a:close/>
                </a:path>
              </a:pathLst>
            </a:custGeom>
            <a:solidFill>
              <a:schemeClr val="accent4"/>
            </a:solidFill>
            <a:ln>
              <a:noFill/>
            </a:ln>
          </p:spPr>
          <p:txBody>
            <a:bodyPr spcFirstLastPara="1" wrap="square" lIns="121900" tIns="121900" rIns="121900" bIns="121900" anchor="ctr" anchorCtr="0">
              <a:noAutofit/>
            </a:bodyPr>
            <a:lstStyle/>
            <a:p>
              <a:endParaRPr sz="2400"/>
            </a:p>
          </p:txBody>
        </p:sp>
        <p:sp>
          <p:nvSpPr>
            <p:cNvPr id="549" name="Google Shape;549;p20"/>
            <p:cNvSpPr/>
            <p:nvPr/>
          </p:nvSpPr>
          <p:spPr>
            <a:xfrm>
              <a:off x="5977120" y="2711305"/>
              <a:ext cx="67547" cy="205859"/>
            </a:xfrm>
            <a:custGeom>
              <a:avLst/>
              <a:gdLst/>
              <a:ahLst/>
              <a:cxnLst/>
              <a:rect l="l" t="t" r="r" b="b"/>
              <a:pathLst>
                <a:path w="1133" h="3453" extrusionOk="0">
                  <a:moveTo>
                    <a:pt x="564" y="1"/>
                  </a:moveTo>
                  <a:cubicBezTo>
                    <a:pt x="880" y="1"/>
                    <a:pt x="1132" y="774"/>
                    <a:pt x="1132" y="1726"/>
                  </a:cubicBezTo>
                  <a:cubicBezTo>
                    <a:pt x="1132" y="2679"/>
                    <a:pt x="880" y="3452"/>
                    <a:pt x="564" y="3452"/>
                  </a:cubicBezTo>
                  <a:cubicBezTo>
                    <a:pt x="252" y="3452"/>
                    <a:pt x="0" y="2679"/>
                    <a:pt x="0" y="1726"/>
                  </a:cubicBezTo>
                  <a:cubicBezTo>
                    <a:pt x="0" y="774"/>
                    <a:pt x="252" y="1"/>
                    <a:pt x="564" y="1"/>
                  </a:cubicBezTo>
                  <a:close/>
                </a:path>
              </a:pathLst>
            </a:custGeom>
            <a:solidFill>
              <a:schemeClr val="accent4"/>
            </a:solidFill>
            <a:ln>
              <a:noFill/>
            </a:ln>
          </p:spPr>
          <p:txBody>
            <a:bodyPr spcFirstLastPara="1" wrap="square" lIns="121900" tIns="121900" rIns="121900" bIns="121900" anchor="ctr" anchorCtr="0">
              <a:noAutofit/>
            </a:bodyPr>
            <a:lstStyle/>
            <a:p>
              <a:endParaRPr sz="2400"/>
            </a:p>
          </p:txBody>
        </p:sp>
        <p:sp>
          <p:nvSpPr>
            <p:cNvPr id="550" name="Google Shape;550;p20"/>
            <p:cNvSpPr/>
            <p:nvPr/>
          </p:nvSpPr>
          <p:spPr>
            <a:xfrm>
              <a:off x="4165531" y="3763314"/>
              <a:ext cx="86624" cy="86386"/>
            </a:xfrm>
            <a:custGeom>
              <a:avLst/>
              <a:gdLst/>
              <a:ahLst/>
              <a:cxnLst/>
              <a:rect l="l" t="t" r="r" b="b"/>
              <a:pathLst>
                <a:path w="1453" h="1449" extrusionOk="0">
                  <a:moveTo>
                    <a:pt x="321" y="0"/>
                  </a:moveTo>
                  <a:lnTo>
                    <a:pt x="1132" y="0"/>
                  </a:lnTo>
                  <a:cubicBezTo>
                    <a:pt x="1312" y="0"/>
                    <a:pt x="1453" y="141"/>
                    <a:pt x="1453" y="316"/>
                  </a:cubicBezTo>
                  <a:lnTo>
                    <a:pt x="1453" y="1132"/>
                  </a:lnTo>
                  <a:cubicBezTo>
                    <a:pt x="1453" y="1307"/>
                    <a:pt x="1312" y="1448"/>
                    <a:pt x="1132" y="1448"/>
                  </a:cubicBezTo>
                  <a:lnTo>
                    <a:pt x="321" y="1448"/>
                  </a:lnTo>
                  <a:cubicBezTo>
                    <a:pt x="146" y="1448"/>
                    <a:pt x="0" y="1307"/>
                    <a:pt x="0" y="1132"/>
                  </a:cubicBezTo>
                  <a:lnTo>
                    <a:pt x="0" y="316"/>
                  </a:lnTo>
                  <a:cubicBezTo>
                    <a:pt x="0" y="141"/>
                    <a:pt x="146" y="0"/>
                    <a:pt x="321" y="0"/>
                  </a:cubicBezTo>
                  <a:close/>
                </a:path>
              </a:pathLst>
            </a:custGeom>
            <a:solidFill>
              <a:srgbClr val="FBE6A2"/>
            </a:solidFill>
            <a:ln>
              <a:noFill/>
            </a:ln>
          </p:spPr>
          <p:txBody>
            <a:bodyPr spcFirstLastPara="1" wrap="square" lIns="121900" tIns="121900" rIns="121900" bIns="121900" anchor="ctr" anchorCtr="0">
              <a:noAutofit/>
            </a:bodyPr>
            <a:lstStyle/>
            <a:p>
              <a:endParaRPr sz="2400"/>
            </a:p>
          </p:txBody>
        </p:sp>
        <p:sp>
          <p:nvSpPr>
            <p:cNvPr id="551" name="Google Shape;551;p20"/>
            <p:cNvSpPr/>
            <p:nvPr/>
          </p:nvSpPr>
          <p:spPr>
            <a:xfrm>
              <a:off x="4109252" y="3875335"/>
              <a:ext cx="86624" cy="86624"/>
            </a:xfrm>
            <a:custGeom>
              <a:avLst/>
              <a:gdLst/>
              <a:ahLst/>
              <a:cxnLst/>
              <a:rect l="l" t="t" r="r" b="b"/>
              <a:pathLst>
                <a:path w="1453" h="1453" extrusionOk="0">
                  <a:moveTo>
                    <a:pt x="321" y="0"/>
                  </a:moveTo>
                  <a:lnTo>
                    <a:pt x="1137" y="0"/>
                  </a:lnTo>
                  <a:cubicBezTo>
                    <a:pt x="1312" y="0"/>
                    <a:pt x="1453" y="146"/>
                    <a:pt x="1453" y="321"/>
                  </a:cubicBezTo>
                  <a:lnTo>
                    <a:pt x="1453" y="1132"/>
                  </a:lnTo>
                  <a:cubicBezTo>
                    <a:pt x="1453" y="1307"/>
                    <a:pt x="1312" y="1453"/>
                    <a:pt x="1137" y="1453"/>
                  </a:cubicBezTo>
                  <a:lnTo>
                    <a:pt x="321" y="1453"/>
                  </a:lnTo>
                  <a:cubicBezTo>
                    <a:pt x="146" y="1453"/>
                    <a:pt x="0" y="1307"/>
                    <a:pt x="0" y="1132"/>
                  </a:cubicBezTo>
                  <a:lnTo>
                    <a:pt x="0" y="321"/>
                  </a:lnTo>
                  <a:cubicBezTo>
                    <a:pt x="0" y="146"/>
                    <a:pt x="146" y="0"/>
                    <a:pt x="321" y="0"/>
                  </a:cubicBezTo>
                  <a:close/>
                </a:path>
              </a:pathLst>
            </a:custGeom>
            <a:solidFill>
              <a:srgbClr val="FBE6A2"/>
            </a:solidFill>
            <a:ln>
              <a:noFill/>
            </a:ln>
          </p:spPr>
          <p:txBody>
            <a:bodyPr spcFirstLastPara="1" wrap="square" lIns="121900" tIns="121900" rIns="121900" bIns="121900" anchor="ctr" anchorCtr="0">
              <a:noAutofit/>
            </a:bodyPr>
            <a:lstStyle/>
            <a:p>
              <a:endParaRPr sz="2400"/>
            </a:p>
          </p:txBody>
        </p:sp>
        <p:sp>
          <p:nvSpPr>
            <p:cNvPr id="552" name="Google Shape;552;p20"/>
            <p:cNvSpPr/>
            <p:nvPr/>
          </p:nvSpPr>
          <p:spPr>
            <a:xfrm>
              <a:off x="4165531" y="3987655"/>
              <a:ext cx="86624" cy="86386"/>
            </a:xfrm>
            <a:custGeom>
              <a:avLst/>
              <a:gdLst/>
              <a:ahLst/>
              <a:cxnLst/>
              <a:rect l="l" t="t" r="r" b="b"/>
              <a:pathLst>
                <a:path w="1453" h="1449" extrusionOk="0">
                  <a:moveTo>
                    <a:pt x="321" y="0"/>
                  </a:moveTo>
                  <a:lnTo>
                    <a:pt x="1132" y="0"/>
                  </a:lnTo>
                  <a:cubicBezTo>
                    <a:pt x="1312" y="0"/>
                    <a:pt x="1453" y="141"/>
                    <a:pt x="1453" y="316"/>
                  </a:cubicBezTo>
                  <a:lnTo>
                    <a:pt x="1453" y="1132"/>
                  </a:lnTo>
                  <a:cubicBezTo>
                    <a:pt x="1453" y="1307"/>
                    <a:pt x="1312" y="1448"/>
                    <a:pt x="1132" y="1448"/>
                  </a:cubicBezTo>
                  <a:lnTo>
                    <a:pt x="321" y="1448"/>
                  </a:lnTo>
                  <a:cubicBezTo>
                    <a:pt x="146" y="1448"/>
                    <a:pt x="0" y="1307"/>
                    <a:pt x="0" y="1132"/>
                  </a:cubicBezTo>
                  <a:lnTo>
                    <a:pt x="0" y="316"/>
                  </a:lnTo>
                  <a:cubicBezTo>
                    <a:pt x="0" y="141"/>
                    <a:pt x="146" y="0"/>
                    <a:pt x="321" y="0"/>
                  </a:cubicBezTo>
                  <a:close/>
                </a:path>
              </a:pathLst>
            </a:custGeom>
            <a:solidFill>
              <a:srgbClr val="FBE6A2"/>
            </a:solidFill>
            <a:ln>
              <a:noFill/>
            </a:ln>
          </p:spPr>
          <p:txBody>
            <a:bodyPr spcFirstLastPara="1" wrap="square" lIns="121900" tIns="121900" rIns="121900" bIns="121900" anchor="ctr" anchorCtr="0">
              <a:noAutofit/>
            </a:bodyPr>
            <a:lstStyle/>
            <a:p>
              <a:endParaRPr sz="2400"/>
            </a:p>
          </p:txBody>
        </p:sp>
        <p:sp>
          <p:nvSpPr>
            <p:cNvPr id="553" name="Google Shape;553;p20"/>
            <p:cNvSpPr/>
            <p:nvPr/>
          </p:nvSpPr>
          <p:spPr>
            <a:xfrm>
              <a:off x="4277075" y="3763314"/>
              <a:ext cx="86624" cy="86386"/>
            </a:xfrm>
            <a:custGeom>
              <a:avLst/>
              <a:gdLst/>
              <a:ahLst/>
              <a:cxnLst/>
              <a:rect l="l" t="t" r="r" b="b"/>
              <a:pathLst>
                <a:path w="1453" h="1449" extrusionOk="0">
                  <a:moveTo>
                    <a:pt x="316" y="0"/>
                  </a:moveTo>
                  <a:lnTo>
                    <a:pt x="1132" y="0"/>
                  </a:lnTo>
                  <a:cubicBezTo>
                    <a:pt x="1307" y="0"/>
                    <a:pt x="1453" y="141"/>
                    <a:pt x="1453" y="316"/>
                  </a:cubicBezTo>
                  <a:lnTo>
                    <a:pt x="1453" y="1132"/>
                  </a:lnTo>
                  <a:cubicBezTo>
                    <a:pt x="1453" y="1307"/>
                    <a:pt x="1307" y="1448"/>
                    <a:pt x="1132" y="1448"/>
                  </a:cubicBezTo>
                  <a:lnTo>
                    <a:pt x="316" y="1448"/>
                  </a:lnTo>
                  <a:cubicBezTo>
                    <a:pt x="141" y="1448"/>
                    <a:pt x="0" y="1307"/>
                    <a:pt x="0" y="1132"/>
                  </a:cubicBezTo>
                  <a:lnTo>
                    <a:pt x="0" y="316"/>
                  </a:lnTo>
                  <a:cubicBezTo>
                    <a:pt x="0" y="141"/>
                    <a:pt x="141" y="0"/>
                    <a:pt x="316" y="0"/>
                  </a:cubicBezTo>
                  <a:close/>
                </a:path>
              </a:pathLst>
            </a:custGeom>
            <a:solidFill>
              <a:srgbClr val="FBE6A2"/>
            </a:solidFill>
            <a:ln>
              <a:noFill/>
            </a:ln>
          </p:spPr>
          <p:txBody>
            <a:bodyPr spcFirstLastPara="1" wrap="square" lIns="121900" tIns="121900" rIns="121900" bIns="121900" anchor="ctr" anchorCtr="0">
              <a:noAutofit/>
            </a:bodyPr>
            <a:lstStyle/>
            <a:p>
              <a:endParaRPr sz="2400"/>
            </a:p>
          </p:txBody>
        </p:sp>
        <p:sp>
          <p:nvSpPr>
            <p:cNvPr id="554" name="Google Shape;554;p20"/>
            <p:cNvSpPr/>
            <p:nvPr/>
          </p:nvSpPr>
          <p:spPr>
            <a:xfrm>
              <a:off x="4220796" y="3875335"/>
              <a:ext cx="86624" cy="86624"/>
            </a:xfrm>
            <a:custGeom>
              <a:avLst/>
              <a:gdLst/>
              <a:ahLst/>
              <a:cxnLst/>
              <a:rect l="l" t="t" r="r" b="b"/>
              <a:pathLst>
                <a:path w="1453" h="1453" extrusionOk="0">
                  <a:moveTo>
                    <a:pt x="321" y="0"/>
                  </a:moveTo>
                  <a:lnTo>
                    <a:pt x="1132" y="0"/>
                  </a:lnTo>
                  <a:cubicBezTo>
                    <a:pt x="1307" y="0"/>
                    <a:pt x="1453" y="146"/>
                    <a:pt x="1453" y="321"/>
                  </a:cubicBezTo>
                  <a:lnTo>
                    <a:pt x="1453" y="1132"/>
                  </a:lnTo>
                  <a:cubicBezTo>
                    <a:pt x="1453" y="1307"/>
                    <a:pt x="1307" y="1453"/>
                    <a:pt x="1132" y="1453"/>
                  </a:cubicBezTo>
                  <a:lnTo>
                    <a:pt x="321" y="1453"/>
                  </a:lnTo>
                  <a:cubicBezTo>
                    <a:pt x="146" y="1453"/>
                    <a:pt x="0" y="1307"/>
                    <a:pt x="0" y="1132"/>
                  </a:cubicBezTo>
                  <a:lnTo>
                    <a:pt x="0" y="321"/>
                  </a:lnTo>
                  <a:cubicBezTo>
                    <a:pt x="0" y="146"/>
                    <a:pt x="146" y="0"/>
                    <a:pt x="321" y="0"/>
                  </a:cubicBezTo>
                  <a:close/>
                </a:path>
              </a:pathLst>
            </a:custGeom>
            <a:solidFill>
              <a:srgbClr val="FBE6A2"/>
            </a:solidFill>
            <a:ln>
              <a:noFill/>
            </a:ln>
          </p:spPr>
          <p:txBody>
            <a:bodyPr spcFirstLastPara="1" wrap="square" lIns="121900" tIns="121900" rIns="121900" bIns="121900" anchor="ctr" anchorCtr="0">
              <a:noAutofit/>
            </a:bodyPr>
            <a:lstStyle/>
            <a:p>
              <a:endParaRPr sz="2400"/>
            </a:p>
          </p:txBody>
        </p:sp>
        <p:sp>
          <p:nvSpPr>
            <p:cNvPr id="555" name="Google Shape;555;p20"/>
            <p:cNvSpPr/>
            <p:nvPr/>
          </p:nvSpPr>
          <p:spPr>
            <a:xfrm>
              <a:off x="4277075" y="3987655"/>
              <a:ext cx="86624" cy="86386"/>
            </a:xfrm>
            <a:custGeom>
              <a:avLst/>
              <a:gdLst/>
              <a:ahLst/>
              <a:cxnLst/>
              <a:rect l="l" t="t" r="r" b="b"/>
              <a:pathLst>
                <a:path w="1453" h="1449" extrusionOk="0">
                  <a:moveTo>
                    <a:pt x="316" y="0"/>
                  </a:moveTo>
                  <a:lnTo>
                    <a:pt x="1132" y="0"/>
                  </a:lnTo>
                  <a:cubicBezTo>
                    <a:pt x="1307" y="0"/>
                    <a:pt x="1453" y="141"/>
                    <a:pt x="1453" y="316"/>
                  </a:cubicBezTo>
                  <a:lnTo>
                    <a:pt x="1453" y="1132"/>
                  </a:lnTo>
                  <a:cubicBezTo>
                    <a:pt x="1453" y="1307"/>
                    <a:pt x="1307" y="1448"/>
                    <a:pt x="1132" y="1448"/>
                  </a:cubicBezTo>
                  <a:lnTo>
                    <a:pt x="316" y="1448"/>
                  </a:lnTo>
                  <a:cubicBezTo>
                    <a:pt x="141" y="1448"/>
                    <a:pt x="0" y="1307"/>
                    <a:pt x="0" y="1132"/>
                  </a:cubicBezTo>
                  <a:lnTo>
                    <a:pt x="0" y="316"/>
                  </a:lnTo>
                  <a:cubicBezTo>
                    <a:pt x="0" y="141"/>
                    <a:pt x="141" y="0"/>
                    <a:pt x="316" y="0"/>
                  </a:cubicBezTo>
                  <a:close/>
                </a:path>
              </a:pathLst>
            </a:custGeom>
            <a:solidFill>
              <a:srgbClr val="FBE6A2"/>
            </a:solidFill>
            <a:ln>
              <a:noFill/>
            </a:ln>
          </p:spPr>
          <p:txBody>
            <a:bodyPr spcFirstLastPara="1" wrap="square" lIns="121900" tIns="121900" rIns="121900" bIns="121900" anchor="ctr" anchorCtr="0">
              <a:noAutofit/>
            </a:bodyPr>
            <a:lstStyle/>
            <a:p>
              <a:endParaRPr sz="2400"/>
            </a:p>
          </p:txBody>
        </p:sp>
        <p:sp>
          <p:nvSpPr>
            <p:cNvPr id="556" name="Google Shape;556;p20"/>
            <p:cNvSpPr/>
            <p:nvPr/>
          </p:nvSpPr>
          <p:spPr>
            <a:xfrm>
              <a:off x="4220796" y="4099676"/>
              <a:ext cx="86624" cy="86624"/>
            </a:xfrm>
            <a:custGeom>
              <a:avLst/>
              <a:gdLst/>
              <a:ahLst/>
              <a:cxnLst/>
              <a:rect l="l" t="t" r="r" b="b"/>
              <a:pathLst>
                <a:path w="1453" h="1453" extrusionOk="0">
                  <a:moveTo>
                    <a:pt x="321" y="1"/>
                  </a:moveTo>
                  <a:lnTo>
                    <a:pt x="1132" y="1"/>
                  </a:lnTo>
                  <a:cubicBezTo>
                    <a:pt x="1307" y="1"/>
                    <a:pt x="1453" y="142"/>
                    <a:pt x="1453" y="317"/>
                  </a:cubicBezTo>
                  <a:lnTo>
                    <a:pt x="1453" y="1132"/>
                  </a:lnTo>
                  <a:cubicBezTo>
                    <a:pt x="1453" y="1308"/>
                    <a:pt x="1307" y="1453"/>
                    <a:pt x="1132" y="1453"/>
                  </a:cubicBezTo>
                  <a:lnTo>
                    <a:pt x="321" y="1453"/>
                  </a:lnTo>
                  <a:cubicBezTo>
                    <a:pt x="146" y="1453"/>
                    <a:pt x="0" y="1308"/>
                    <a:pt x="0" y="1132"/>
                  </a:cubicBezTo>
                  <a:lnTo>
                    <a:pt x="0" y="317"/>
                  </a:lnTo>
                  <a:cubicBezTo>
                    <a:pt x="0" y="142"/>
                    <a:pt x="146" y="1"/>
                    <a:pt x="321" y="1"/>
                  </a:cubicBezTo>
                  <a:close/>
                </a:path>
              </a:pathLst>
            </a:custGeom>
            <a:solidFill>
              <a:srgbClr val="FBE6A2"/>
            </a:solidFill>
            <a:ln>
              <a:noFill/>
            </a:ln>
          </p:spPr>
          <p:txBody>
            <a:bodyPr spcFirstLastPara="1" wrap="square" lIns="121900" tIns="121900" rIns="121900" bIns="121900" anchor="ctr" anchorCtr="0">
              <a:noAutofit/>
            </a:bodyPr>
            <a:lstStyle/>
            <a:p>
              <a:endParaRPr sz="2400"/>
            </a:p>
          </p:txBody>
        </p:sp>
        <p:sp>
          <p:nvSpPr>
            <p:cNvPr id="557" name="Google Shape;557;p20"/>
            <p:cNvSpPr/>
            <p:nvPr/>
          </p:nvSpPr>
          <p:spPr>
            <a:xfrm>
              <a:off x="4388619" y="3763314"/>
              <a:ext cx="86624" cy="86386"/>
            </a:xfrm>
            <a:custGeom>
              <a:avLst/>
              <a:gdLst/>
              <a:ahLst/>
              <a:cxnLst/>
              <a:rect l="l" t="t" r="r" b="b"/>
              <a:pathLst>
                <a:path w="1453" h="1449" extrusionOk="0">
                  <a:moveTo>
                    <a:pt x="316" y="0"/>
                  </a:moveTo>
                  <a:lnTo>
                    <a:pt x="1132" y="0"/>
                  </a:lnTo>
                  <a:cubicBezTo>
                    <a:pt x="1307" y="0"/>
                    <a:pt x="1453" y="141"/>
                    <a:pt x="1453" y="316"/>
                  </a:cubicBezTo>
                  <a:lnTo>
                    <a:pt x="1453" y="1132"/>
                  </a:lnTo>
                  <a:cubicBezTo>
                    <a:pt x="1453" y="1307"/>
                    <a:pt x="1307" y="1448"/>
                    <a:pt x="1132" y="1448"/>
                  </a:cubicBezTo>
                  <a:lnTo>
                    <a:pt x="316" y="1448"/>
                  </a:lnTo>
                  <a:cubicBezTo>
                    <a:pt x="141" y="1448"/>
                    <a:pt x="0" y="1307"/>
                    <a:pt x="0" y="1132"/>
                  </a:cubicBezTo>
                  <a:lnTo>
                    <a:pt x="0" y="316"/>
                  </a:lnTo>
                  <a:cubicBezTo>
                    <a:pt x="0" y="141"/>
                    <a:pt x="141" y="0"/>
                    <a:pt x="316" y="0"/>
                  </a:cubicBezTo>
                  <a:close/>
                </a:path>
              </a:pathLst>
            </a:custGeom>
            <a:solidFill>
              <a:srgbClr val="FBE6A2"/>
            </a:solidFill>
            <a:ln>
              <a:noFill/>
            </a:ln>
          </p:spPr>
          <p:txBody>
            <a:bodyPr spcFirstLastPara="1" wrap="square" lIns="121900" tIns="121900" rIns="121900" bIns="121900" anchor="ctr" anchorCtr="0">
              <a:noAutofit/>
            </a:bodyPr>
            <a:lstStyle/>
            <a:p>
              <a:endParaRPr sz="2400"/>
            </a:p>
          </p:txBody>
        </p:sp>
        <p:sp>
          <p:nvSpPr>
            <p:cNvPr id="558" name="Google Shape;558;p20"/>
            <p:cNvSpPr/>
            <p:nvPr/>
          </p:nvSpPr>
          <p:spPr>
            <a:xfrm>
              <a:off x="4332340" y="3875335"/>
              <a:ext cx="86624" cy="86624"/>
            </a:xfrm>
            <a:custGeom>
              <a:avLst/>
              <a:gdLst/>
              <a:ahLst/>
              <a:cxnLst/>
              <a:rect l="l" t="t" r="r" b="b"/>
              <a:pathLst>
                <a:path w="1453" h="1453" extrusionOk="0">
                  <a:moveTo>
                    <a:pt x="316" y="0"/>
                  </a:moveTo>
                  <a:lnTo>
                    <a:pt x="1132" y="0"/>
                  </a:lnTo>
                  <a:cubicBezTo>
                    <a:pt x="1307" y="0"/>
                    <a:pt x="1453" y="146"/>
                    <a:pt x="1453" y="321"/>
                  </a:cubicBezTo>
                  <a:lnTo>
                    <a:pt x="1453" y="1132"/>
                  </a:lnTo>
                  <a:cubicBezTo>
                    <a:pt x="1453" y="1307"/>
                    <a:pt x="1307" y="1453"/>
                    <a:pt x="1132" y="1453"/>
                  </a:cubicBezTo>
                  <a:lnTo>
                    <a:pt x="316" y="1453"/>
                  </a:lnTo>
                  <a:cubicBezTo>
                    <a:pt x="141" y="1453"/>
                    <a:pt x="0" y="1307"/>
                    <a:pt x="0" y="1132"/>
                  </a:cubicBezTo>
                  <a:lnTo>
                    <a:pt x="0" y="321"/>
                  </a:lnTo>
                  <a:cubicBezTo>
                    <a:pt x="0" y="146"/>
                    <a:pt x="141" y="0"/>
                    <a:pt x="316" y="0"/>
                  </a:cubicBezTo>
                  <a:close/>
                </a:path>
              </a:pathLst>
            </a:custGeom>
            <a:solidFill>
              <a:srgbClr val="FBE6A2"/>
            </a:solidFill>
            <a:ln>
              <a:noFill/>
            </a:ln>
          </p:spPr>
          <p:txBody>
            <a:bodyPr spcFirstLastPara="1" wrap="square" lIns="121900" tIns="121900" rIns="121900" bIns="121900" anchor="ctr" anchorCtr="0">
              <a:noAutofit/>
            </a:bodyPr>
            <a:lstStyle/>
            <a:p>
              <a:endParaRPr sz="2400"/>
            </a:p>
          </p:txBody>
        </p:sp>
        <p:sp>
          <p:nvSpPr>
            <p:cNvPr id="559" name="Google Shape;559;p20"/>
            <p:cNvSpPr/>
            <p:nvPr/>
          </p:nvSpPr>
          <p:spPr>
            <a:xfrm>
              <a:off x="4388619" y="3987655"/>
              <a:ext cx="86624" cy="86386"/>
            </a:xfrm>
            <a:custGeom>
              <a:avLst/>
              <a:gdLst/>
              <a:ahLst/>
              <a:cxnLst/>
              <a:rect l="l" t="t" r="r" b="b"/>
              <a:pathLst>
                <a:path w="1453" h="1449" extrusionOk="0">
                  <a:moveTo>
                    <a:pt x="316" y="0"/>
                  </a:moveTo>
                  <a:lnTo>
                    <a:pt x="1132" y="0"/>
                  </a:lnTo>
                  <a:cubicBezTo>
                    <a:pt x="1307" y="0"/>
                    <a:pt x="1453" y="141"/>
                    <a:pt x="1453" y="316"/>
                  </a:cubicBezTo>
                  <a:lnTo>
                    <a:pt x="1453" y="1132"/>
                  </a:lnTo>
                  <a:cubicBezTo>
                    <a:pt x="1453" y="1307"/>
                    <a:pt x="1307" y="1448"/>
                    <a:pt x="1132" y="1448"/>
                  </a:cubicBezTo>
                  <a:lnTo>
                    <a:pt x="316" y="1448"/>
                  </a:lnTo>
                  <a:cubicBezTo>
                    <a:pt x="141" y="1448"/>
                    <a:pt x="0" y="1307"/>
                    <a:pt x="0" y="1132"/>
                  </a:cubicBezTo>
                  <a:lnTo>
                    <a:pt x="0" y="316"/>
                  </a:lnTo>
                  <a:cubicBezTo>
                    <a:pt x="0" y="141"/>
                    <a:pt x="141" y="0"/>
                    <a:pt x="316" y="0"/>
                  </a:cubicBezTo>
                  <a:close/>
                </a:path>
              </a:pathLst>
            </a:custGeom>
            <a:solidFill>
              <a:srgbClr val="FBE6A2"/>
            </a:solidFill>
            <a:ln>
              <a:noFill/>
            </a:ln>
          </p:spPr>
          <p:txBody>
            <a:bodyPr spcFirstLastPara="1" wrap="square" lIns="121900" tIns="121900" rIns="121900" bIns="121900" anchor="ctr" anchorCtr="0">
              <a:noAutofit/>
            </a:bodyPr>
            <a:lstStyle/>
            <a:p>
              <a:endParaRPr sz="2400"/>
            </a:p>
          </p:txBody>
        </p:sp>
        <p:sp>
          <p:nvSpPr>
            <p:cNvPr id="560" name="Google Shape;560;p20"/>
            <p:cNvSpPr/>
            <p:nvPr/>
          </p:nvSpPr>
          <p:spPr>
            <a:xfrm>
              <a:off x="4499864" y="3763314"/>
              <a:ext cx="86684" cy="86386"/>
            </a:xfrm>
            <a:custGeom>
              <a:avLst/>
              <a:gdLst/>
              <a:ahLst/>
              <a:cxnLst/>
              <a:rect l="l" t="t" r="r" b="b"/>
              <a:pathLst>
                <a:path w="1454" h="1449" extrusionOk="0">
                  <a:moveTo>
                    <a:pt x="321" y="0"/>
                  </a:moveTo>
                  <a:lnTo>
                    <a:pt x="1137" y="0"/>
                  </a:lnTo>
                  <a:cubicBezTo>
                    <a:pt x="1312" y="0"/>
                    <a:pt x="1453" y="141"/>
                    <a:pt x="1453" y="316"/>
                  </a:cubicBezTo>
                  <a:lnTo>
                    <a:pt x="1453" y="1132"/>
                  </a:lnTo>
                  <a:cubicBezTo>
                    <a:pt x="1453" y="1307"/>
                    <a:pt x="1312" y="1448"/>
                    <a:pt x="1137" y="1448"/>
                  </a:cubicBezTo>
                  <a:lnTo>
                    <a:pt x="321" y="1448"/>
                  </a:lnTo>
                  <a:cubicBezTo>
                    <a:pt x="146" y="1448"/>
                    <a:pt x="1" y="1307"/>
                    <a:pt x="1" y="1132"/>
                  </a:cubicBezTo>
                  <a:lnTo>
                    <a:pt x="1" y="316"/>
                  </a:lnTo>
                  <a:cubicBezTo>
                    <a:pt x="1" y="141"/>
                    <a:pt x="146" y="0"/>
                    <a:pt x="321" y="0"/>
                  </a:cubicBezTo>
                  <a:close/>
                </a:path>
              </a:pathLst>
            </a:custGeom>
            <a:solidFill>
              <a:srgbClr val="FBE6A2"/>
            </a:solidFill>
            <a:ln>
              <a:noFill/>
            </a:ln>
          </p:spPr>
          <p:txBody>
            <a:bodyPr spcFirstLastPara="1" wrap="square" lIns="121900" tIns="121900" rIns="121900" bIns="121900" anchor="ctr" anchorCtr="0">
              <a:noAutofit/>
            </a:bodyPr>
            <a:lstStyle/>
            <a:p>
              <a:endParaRPr sz="2400"/>
            </a:p>
          </p:txBody>
        </p:sp>
        <p:sp>
          <p:nvSpPr>
            <p:cNvPr id="561" name="Google Shape;561;p20"/>
            <p:cNvSpPr/>
            <p:nvPr/>
          </p:nvSpPr>
          <p:spPr>
            <a:xfrm>
              <a:off x="4443884" y="3875335"/>
              <a:ext cx="86386" cy="86624"/>
            </a:xfrm>
            <a:custGeom>
              <a:avLst/>
              <a:gdLst/>
              <a:ahLst/>
              <a:cxnLst/>
              <a:rect l="l" t="t" r="r" b="b"/>
              <a:pathLst>
                <a:path w="1449" h="1453" extrusionOk="0">
                  <a:moveTo>
                    <a:pt x="316" y="0"/>
                  </a:moveTo>
                  <a:lnTo>
                    <a:pt x="1132" y="0"/>
                  </a:lnTo>
                  <a:cubicBezTo>
                    <a:pt x="1307" y="0"/>
                    <a:pt x="1448" y="146"/>
                    <a:pt x="1448" y="321"/>
                  </a:cubicBezTo>
                  <a:lnTo>
                    <a:pt x="1448" y="1132"/>
                  </a:lnTo>
                  <a:cubicBezTo>
                    <a:pt x="1448" y="1307"/>
                    <a:pt x="1307" y="1453"/>
                    <a:pt x="1132" y="1453"/>
                  </a:cubicBezTo>
                  <a:lnTo>
                    <a:pt x="316" y="1453"/>
                  </a:lnTo>
                  <a:cubicBezTo>
                    <a:pt x="141" y="1453"/>
                    <a:pt x="0" y="1307"/>
                    <a:pt x="0" y="1132"/>
                  </a:cubicBezTo>
                  <a:lnTo>
                    <a:pt x="0" y="321"/>
                  </a:lnTo>
                  <a:cubicBezTo>
                    <a:pt x="0" y="146"/>
                    <a:pt x="141" y="0"/>
                    <a:pt x="316" y="0"/>
                  </a:cubicBezTo>
                  <a:close/>
                </a:path>
              </a:pathLst>
            </a:custGeom>
            <a:solidFill>
              <a:srgbClr val="FBE6A2"/>
            </a:solidFill>
            <a:ln>
              <a:noFill/>
            </a:ln>
          </p:spPr>
          <p:txBody>
            <a:bodyPr spcFirstLastPara="1" wrap="square" lIns="121900" tIns="121900" rIns="121900" bIns="121900" anchor="ctr" anchorCtr="0">
              <a:noAutofit/>
            </a:bodyPr>
            <a:lstStyle/>
            <a:p>
              <a:endParaRPr sz="2400"/>
            </a:p>
          </p:txBody>
        </p:sp>
        <p:sp>
          <p:nvSpPr>
            <p:cNvPr id="562" name="Google Shape;562;p20"/>
            <p:cNvSpPr/>
            <p:nvPr/>
          </p:nvSpPr>
          <p:spPr>
            <a:xfrm>
              <a:off x="4499864" y="3987655"/>
              <a:ext cx="86684" cy="86386"/>
            </a:xfrm>
            <a:custGeom>
              <a:avLst/>
              <a:gdLst/>
              <a:ahLst/>
              <a:cxnLst/>
              <a:rect l="l" t="t" r="r" b="b"/>
              <a:pathLst>
                <a:path w="1454" h="1449" extrusionOk="0">
                  <a:moveTo>
                    <a:pt x="321" y="0"/>
                  </a:moveTo>
                  <a:lnTo>
                    <a:pt x="1137" y="0"/>
                  </a:lnTo>
                  <a:cubicBezTo>
                    <a:pt x="1312" y="0"/>
                    <a:pt x="1453" y="141"/>
                    <a:pt x="1453" y="316"/>
                  </a:cubicBezTo>
                  <a:lnTo>
                    <a:pt x="1453" y="1132"/>
                  </a:lnTo>
                  <a:cubicBezTo>
                    <a:pt x="1453" y="1307"/>
                    <a:pt x="1312" y="1448"/>
                    <a:pt x="1137" y="1448"/>
                  </a:cubicBezTo>
                  <a:lnTo>
                    <a:pt x="321" y="1448"/>
                  </a:lnTo>
                  <a:cubicBezTo>
                    <a:pt x="146" y="1448"/>
                    <a:pt x="1" y="1307"/>
                    <a:pt x="1" y="1132"/>
                  </a:cubicBezTo>
                  <a:lnTo>
                    <a:pt x="1" y="316"/>
                  </a:lnTo>
                  <a:cubicBezTo>
                    <a:pt x="1" y="141"/>
                    <a:pt x="146" y="0"/>
                    <a:pt x="321" y="0"/>
                  </a:cubicBezTo>
                  <a:close/>
                </a:path>
              </a:pathLst>
            </a:custGeom>
            <a:solidFill>
              <a:srgbClr val="FBE6A2"/>
            </a:solidFill>
            <a:ln>
              <a:noFill/>
            </a:ln>
          </p:spPr>
          <p:txBody>
            <a:bodyPr spcFirstLastPara="1" wrap="square" lIns="121900" tIns="121900" rIns="121900" bIns="121900" anchor="ctr" anchorCtr="0">
              <a:noAutofit/>
            </a:bodyPr>
            <a:lstStyle/>
            <a:p>
              <a:endParaRPr sz="2400"/>
            </a:p>
          </p:txBody>
        </p:sp>
        <p:sp>
          <p:nvSpPr>
            <p:cNvPr id="563" name="Google Shape;563;p20"/>
            <p:cNvSpPr/>
            <p:nvPr/>
          </p:nvSpPr>
          <p:spPr>
            <a:xfrm>
              <a:off x="4611408" y="3763314"/>
              <a:ext cx="86684" cy="86386"/>
            </a:xfrm>
            <a:custGeom>
              <a:avLst/>
              <a:gdLst/>
              <a:ahLst/>
              <a:cxnLst/>
              <a:rect l="l" t="t" r="r" b="b"/>
              <a:pathLst>
                <a:path w="1454" h="1449" extrusionOk="0">
                  <a:moveTo>
                    <a:pt x="321" y="0"/>
                  </a:moveTo>
                  <a:lnTo>
                    <a:pt x="1137" y="0"/>
                  </a:lnTo>
                  <a:cubicBezTo>
                    <a:pt x="1312" y="0"/>
                    <a:pt x="1453" y="141"/>
                    <a:pt x="1453" y="316"/>
                  </a:cubicBezTo>
                  <a:lnTo>
                    <a:pt x="1453" y="1132"/>
                  </a:lnTo>
                  <a:cubicBezTo>
                    <a:pt x="1453" y="1307"/>
                    <a:pt x="1312" y="1448"/>
                    <a:pt x="1137" y="1448"/>
                  </a:cubicBezTo>
                  <a:lnTo>
                    <a:pt x="321" y="1448"/>
                  </a:lnTo>
                  <a:cubicBezTo>
                    <a:pt x="146" y="1448"/>
                    <a:pt x="1" y="1307"/>
                    <a:pt x="1" y="1132"/>
                  </a:cubicBezTo>
                  <a:lnTo>
                    <a:pt x="1" y="316"/>
                  </a:lnTo>
                  <a:cubicBezTo>
                    <a:pt x="1" y="141"/>
                    <a:pt x="146" y="0"/>
                    <a:pt x="321" y="0"/>
                  </a:cubicBezTo>
                  <a:close/>
                </a:path>
              </a:pathLst>
            </a:custGeom>
            <a:solidFill>
              <a:srgbClr val="FBE6A2"/>
            </a:solidFill>
            <a:ln>
              <a:noFill/>
            </a:ln>
          </p:spPr>
          <p:txBody>
            <a:bodyPr spcFirstLastPara="1" wrap="square" lIns="121900" tIns="121900" rIns="121900" bIns="121900" anchor="ctr" anchorCtr="0">
              <a:noAutofit/>
            </a:bodyPr>
            <a:lstStyle/>
            <a:p>
              <a:endParaRPr sz="2400"/>
            </a:p>
          </p:txBody>
        </p:sp>
        <p:sp>
          <p:nvSpPr>
            <p:cNvPr id="564" name="Google Shape;564;p20"/>
            <p:cNvSpPr/>
            <p:nvPr/>
          </p:nvSpPr>
          <p:spPr>
            <a:xfrm>
              <a:off x="4555130" y="3875335"/>
              <a:ext cx="86684" cy="86624"/>
            </a:xfrm>
            <a:custGeom>
              <a:avLst/>
              <a:gdLst/>
              <a:ahLst/>
              <a:cxnLst/>
              <a:rect l="l" t="t" r="r" b="b"/>
              <a:pathLst>
                <a:path w="1454" h="1453" extrusionOk="0">
                  <a:moveTo>
                    <a:pt x="321" y="0"/>
                  </a:moveTo>
                  <a:lnTo>
                    <a:pt x="1137" y="0"/>
                  </a:lnTo>
                  <a:cubicBezTo>
                    <a:pt x="1312" y="0"/>
                    <a:pt x="1453" y="146"/>
                    <a:pt x="1453" y="321"/>
                  </a:cubicBezTo>
                  <a:lnTo>
                    <a:pt x="1453" y="1132"/>
                  </a:lnTo>
                  <a:cubicBezTo>
                    <a:pt x="1453" y="1307"/>
                    <a:pt x="1312" y="1453"/>
                    <a:pt x="1137" y="1453"/>
                  </a:cubicBezTo>
                  <a:lnTo>
                    <a:pt x="321" y="1453"/>
                  </a:lnTo>
                  <a:cubicBezTo>
                    <a:pt x="146" y="1453"/>
                    <a:pt x="1" y="1307"/>
                    <a:pt x="1" y="1132"/>
                  </a:cubicBezTo>
                  <a:lnTo>
                    <a:pt x="1" y="321"/>
                  </a:lnTo>
                  <a:cubicBezTo>
                    <a:pt x="1" y="146"/>
                    <a:pt x="146" y="0"/>
                    <a:pt x="321" y="0"/>
                  </a:cubicBezTo>
                  <a:close/>
                </a:path>
              </a:pathLst>
            </a:custGeom>
            <a:solidFill>
              <a:srgbClr val="FBE6A2"/>
            </a:solidFill>
            <a:ln>
              <a:noFill/>
            </a:ln>
          </p:spPr>
          <p:txBody>
            <a:bodyPr spcFirstLastPara="1" wrap="square" lIns="121900" tIns="121900" rIns="121900" bIns="121900" anchor="ctr" anchorCtr="0">
              <a:noAutofit/>
            </a:bodyPr>
            <a:lstStyle/>
            <a:p>
              <a:endParaRPr sz="2400"/>
            </a:p>
          </p:txBody>
        </p:sp>
        <p:sp>
          <p:nvSpPr>
            <p:cNvPr id="565" name="Google Shape;565;p20"/>
            <p:cNvSpPr/>
            <p:nvPr/>
          </p:nvSpPr>
          <p:spPr>
            <a:xfrm>
              <a:off x="4611408" y="3987655"/>
              <a:ext cx="86684" cy="86386"/>
            </a:xfrm>
            <a:custGeom>
              <a:avLst/>
              <a:gdLst/>
              <a:ahLst/>
              <a:cxnLst/>
              <a:rect l="l" t="t" r="r" b="b"/>
              <a:pathLst>
                <a:path w="1454" h="1449" extrusionOk="0">
                  <a:moveTo>
                    <a:pt x="321" y="0"/>
                  </a:moveTo>
                  <a:lnTo>
                    <a:pt x="1137" y="0"/>
                  </a:lnTo>
                  <a:cubicBezTo>
                    <a:pt x="1312" y="0"/>
                    <a:pt x="1453" y="141"/>
                    <a:pt x="1453" y="316"/>
                  </a:cubicBezTo>
                  <a:lnTo>
                    <a:pt x="1453" y="1132"/>
                  </a:lnTo>
                  <a:cubicBezTo>
                    <a:pt x="1453" y="1307"/>
                    <a:pt x="1312" y="1448"/>
                    <a:pt x="1137" y="1448"/>
                  </a:cubicBezTo>
                  <a:lnTo>
                    <a:pt x="321" y="1448"/>
                  </a:lnTo>
                  <a:cubicBezTo>
                    <a:pt x="146" y="1448"/>
                    <a:pt x="1" y="1307"/>
                    <a:pt x="1" y="1132"/>
                  </a:cubicBezTo>
                  <a:lnTo>
                    <a:pt x="1" y="316"/>
                  </a:lnTo>
                  <a:cubicBezTo>
                    <a:pt x="1" y="141"/>
                    <a:pt x="146" y="0"/>
                    <a:pt x="321" y="0"/>
                  </a:cubicBezTo>
                  <a:close/>
                </a:path>
              </a:pathLst>
            </a:custGeom>
            <a:solidFill>
              <a:srgbClr val="FBE6A2"/>
            </a:solidFill>
            <a:ln>
              <a:noFill/>
            </a:ln>
          </p:spPr>
          <p:txBody>
            <a:bodyPr spcFirstLastPara="1" wrap="square" lIns="121900" tIns="121900" rIns="121900" bIns="121900" anchor="ctr" anchorCtr="0">
              <a:noAutofit/>
            </a:bodyPr>
            <a:lstStyle/>
            <a:p>
              <a:endParaRPr sz="2400"/>
            </a:p>
          </p:txBody>
        </p:sp>
        <p:sp>
          <p:nvSpPr>
            <p:cNvPr id="566" name="Google Shape;566;p20"/>
            <p:cNvSpPr/>
            <p:nvPr/>
          </p:nvSpPr>
          <p:spPr>
            <a:xfrm>
              <a:off x="4722952" y="3763314"/>
              <a:ext cx="86624" cy="86386"/>
            </a:xfrm>
            <a:custGeom>
              <a:avLst/>
              <a:gdLst/>
              <a:ahLst/>
              <a:cxnLst/>
              <a:rect l="l" t="t" r="r" b="b"/>
              <a:pathLst>
                <a:path w="1453" h="1449" extrusionOk="0">
                  <a:moveTo>
                    <a:pt x="321" y="0"/>
                  </a:moveTo>
                  <a:lnTo>
                    <a:pt x="1133" y="0"/>
                  </a:lnTo>
                  <a:cubicBezTo>
                    <a:pt x="1308" y="0"/>
                    <a:pt x="1453" y="141"/>
                    <a:pt x="1453" y="316"/>
                  </a:cubicBezTo>
                  <a:lnTo>
                    <a:pt x="1453" y="1132"/>
                  </a:lnTo>
                  <a:cubicBezTo>
                    <a:pt x="1453" y="1307"/>
                    <a:pt x="1308" y="1448"/>
                    <a:pt x="1133" y="1448"/>
                  </a:cubicBezTo>
                  <a:lnTo>
                    <a:pt x="321" y="1448"/>
                  </a:lnTo>
                  <a:cubicBezTo>
                    <a:pt x="142" y="1448"/>
                    <a:pt x="1" y="1307"/>
                    <a:pt x="1" y="1132"/>
                  </a:cubicBezTo>
                  <a:lnTo>
                    <a:pt x="1" y="316"/>
                  </a:lnTo>
                  <a:cubicBezTo>
                    <a:pt x="1" y="141"/>
                    <a:pt x="142" y="0"/>
                    <a:pt x="321" y="0"/>
                  </a:cubicBezTo>
                  <a:close/>
                </a:path>
              </a:pathLst>
            </a:custGeom>
            <a:solidFill>
              <a:srgbClr val="FBE6A2"/>
            </a:solidFill>
            <a:ln>
              <a:noFill/>
            </a:ln>
          </p:spPr>
          <p:txBody>
            <a:bodyPr spcFirstLastPara="1" wrap="square" lIns="121900" tIns="121900" rIns="121900" bIns="121900" anchor="ctr" anchorCtr="0">
              <a:noAutofit/>
            </a:bodyPr>
            <a:lstStyle/>
            <a:p>
              <a:endParaRPr sz="2400"/>
            </a:p>
          </p:txBody>
        </p:sp>
        <p:sp>
          <p:nvSpPr>
            <p:cNvPr id="567" name="Google Shape;567;p20"/>
            <p:cNvSpPr/>
            <p:nvPr/>
          </p:nvSpPr>
          <p:spPr>
            <a:xfrm>
              <a:off x="4666673" y="3875335"/>
              <a:ext cx="86624" cy="86624"/>
            </a:xfrm>
            <a:custGeom>
              <a:avLst/>
              <a:gdLst/>
              <a:ahLst/>
              <a:cxnLst/>
              <a:rect l="l" t="t" r="r" b="b"/>
              <a:pathLst>
                <a:path w="1453" h="1453" extrusionOk="0">
                  <a:moveTo>
                    <a:pt x="321" y="0"/>
                  </a:moveTo>
                  <a:lnTo>
                    <a:pt x="1133" y="0"/>
                  </a:lnTo>
                  <a:cubicBezTo>
                    <a:pt x="1308" y="0"/>
                    <a:pt x="1453" y="146"/>
                    <a:pt x="1453" y="321"/>
                  </a:cubicBezTo>
                  <a:lnTo>
                    <a:pt x="1453" y="1132"/>
                  </a:lnTo>
                  <a:cubicBezTo>
                    <a:pt x="1453" y="1307"/>
                    <a:pt x="1308" y="1453"/>
                    <a:pt x="1133" y="1453"/>
                  </a:cubicBezTo>
                  <a:lnTo>
                    <a:pt x="321" y="1453"/>
                  </a:lnTo>
                  <a:cubicBezTo>
                    <a:pt x="146" y="1453"/>
                    <a:pt x="1" y="1307"/>
                    <a:pt x="1" y="1132"/>
                  </a:cubicBezTo>
                  <a:lnTo>
                    <a:pt x="1" y="321"/>
                  </a:lnTo>
                  <a:cubicBezTo>
                    <a:pt x="1" y="146"/>
                    <a:pt x="146" y="0"/>
                    <a:pt x="321" y="0"/>
                  </a:cubicBezTo>
                  <a:close/>
                </a:path>
              </a:pathLst>
            </a:custGeom>
            <a:solidFill>
              <a:srgbClr val="FBE6A2"/>
            </a:solidFill>
            <a:ln>
              <a:noFill/>
            </a:ln>
          </p:spPr>
          <p:txBody>
            <a:bodyPr spcFirstLastPara="1" wrap="square" lIns="121900" tIns="121900" rIns="121900" bIns="121900" anchor="ctr" anchorCtr="0">
              <a:noAutofit/>
            </a:bodyPr>
            <a:lstStyle/>
            <a:p>
              <a:endParaRPr sz="2400"/>
            </a:p>
          </p:txBody>
        </p:sp>
        <p:sp>
          <p:nvSpPr>
            <p:cNvPr id="568" name="Google Shape;568;p20"/>
            <p:cNvSpPr/>
            <p:nvPr/>
          </p:nvSpPr>
          <p:spPr>
            <a:xfrm>
              <a:off x="4722952" y="3987655"/>
              <a:ext cx="86624" cy="86386"/>
            </a:xfrm>
            <a:custGeom>
              <a:avLst/>
              <a:gdLst/>
              <a:ahLst/>
              <a:cxnLst/>
              <a:rect l="l" t="t" r="r" b="b"/>
              <a:pathLst>
                <a:path w="1453" h="1449" extrusionOk="0">
                  <a:moveTo>
                    <a:pt x="321" y="0"/>
                  </a:moveTo>
                  <a:lnTo>
                    <a:pt x="1133" y="0"/>
                  </a:lnTo>
                  <a:cubicBezTo>
                    <a:pt x="1308" y="0"/>
                    <a:pt x="1453" y="141"/>
                    <a:pt x="1453" y="316"/>
                  </a:cubicBezTo>
                  <a:lnTo>
                    <a:pt x="1453" y="1132"/>
                  </a:lnTo>
                  <a:cubicBezTo>
                    <a:pt x="1453" y="1307"/>
                    <a:pt x="1308" y="1448"/>
                    <a:pt x="1133" y="1448"/>
                  </a:cubicBezTo>
                  <a:lnTo>
                    <a:pt x="321" y="1448"/>
                  </a:lnTo>
                  <a:cubicBezTo>
                    <a:pt x="142" y="1448"/>
                    <a:pt x="1" y="1307"/>
                    <a:pt x="1" y="1132"/>
                  </a:cubicBezTo>
                  <a:lnTo>
                    <a:pt x="1" y="316"/>
                  </a:lnTo>
                  <a:cubicBezTo>
                    <a:pt x="1" y="141"/>
                    <a:pt x="142" y="0"/>
                    <a:pt x="321" y="0"/>
                  </a:cubicBezTo>
                  <a:close/>
                </a:path>
              </a:pathLst>
            </a:custGeom>
            <a:solidFill>
              <a:srgbClr val="FBE6A2"/>
            </a:solidFill>
            <a:ln>
              <a:noFill/>
            </a:ln>
          </p:spPr>
          <p:txBody>
            <a:bodyPr spcFirstLastPara="1" wrap="square" lIns="121900" tIns="121900" rIns="121900" bIns="121900" anchor="ctr" anchorCtr="0">
              <a:noAutofit/>
            </a:bodyPr>
            <a:lstStyle/>
            <a:p>
              <a:endParaRPr sz="2400"/>
            </a:p>
          </p:txBody>
        </p:sp>
        <p:sp>
          <p:nvSpPr>
            <p:cNvPr id="569" name="Google Shape;569;p20"/>
            <p:cNvSpPr/>
            <p:nvPr/>
          </p:nvSpPr>
          <p:spPr>
            <a:xfrm>
              <a:off x="4834496" y="3763314"/>
              <a:ext cx="86624" cy="86386"/>
            </a:xfrm>
            <a:custGeom>
              <a:avLst/>
              <a:gdLst/>
              <a:ahLst/>
              <a:cxnLst/>
              <a:rect l="l" t="t" r="r" b="b"/>
              <a:pathLst>
                <a:path w="1453" h="1449" extrusionOk="0">
                  <a:moveTo>
                    <a:pt x="317" y="0"/>
                  </a:moveTo>
                  <a:lnTo>
                    <a:pt x="1132" y="0"/>
                  </a:lnTo>
                  <a:cubicBezTo>
                    <a:pt x="1308" y="0"/>
                    <a:pt x="1453" y="141"/>
                    <a:pt x="1453" y="316"/>
                  </a:cubicBezTo>
                  <a:lnTo>
                    <a:pt x="1453" y="1132"/>
                  </a:lnTo>
                  <a:cubicBezTo>
                    <a:pt x="1453" y="1307"/>
                    <a:pt x="1308" y="1448"/>
                    <a:pt x="1132" y="1448"/>
                  </a:cubicBezTo>
                  <a:lnTo>
                    <a:pt x="317" y="1448"/>
                  </a:lnTo>
                  <a:cubicBezTo>
                    <a:pt x="141" y="1448"/>
                    <a:pt x="1" y="1307"/>
                    <a:pt x="1" y="1132"/>
                  </a:cubicBezTo>
                  <a:lnTo>
                    <a:pt x="1" y="316"/>
                  </a:lnTo>
                  <a:cubicBezTo>
                    <a:pt x="1" y="141"/>
                    <a:pt x="141" y="0"/>
                    <a:pt x="317" y="0"/>
                  </a:cubicBezTo>
                  <a:close/>
                </a:path>
              </a:pathLst>
            </a:custGeom>
            <a:solidFill>
              <a:srgbClr val="FBE6A2"/>
            </a:solidFill>
            <a:ln>
              <a:noFill/>
            </a:ln>
          </p:spPr>
          <p:txBody>
            <a:bodyPr spcFirstLastPara="1" wrap="square" lIns="121900" tIns="121900" rIns="121900" bIns="121900" anchor="ctr" anchorCtr="0">
              <a:noAutofit/>
            </a:bodyPr>
            <a:lstStyle/>
            <a:p>
              <a:endParaRPr sz="2400"/>
            </a:p>
          </p:txBody>
        </p:sp>
        <p:sp>
          <p:nvSpPr>
            <p:cNvPr id="570" name="Google Shape;570;p20"/>
            <p:cNvSpPr/>
            <p:nvPr/>
          </p:nvSpPr>
          <p:spPr>
            <a:xfrm>
              <a:off x="4778217" y="3875335"/>
              <a:ext cx="86624" cy="86624"/>
            </a:xfrm>
            <a:custGeom>
              <a:avLst/>
              <a:gdLst/>
              <a:ahLst/>
              <a:cxnLst/>
              <a:rect l="l" t="t" r="r" b="b"/>
              <a:pathLst>
                <a:path w="1453" h="1453" extrusionOk="0">
                  <a:moveTo>
                    <a:pt x="317" y="0"/>
                  </a:moveTo>
                  <a:lnTo>
                    <a:pt x="1132" y="0"/>
                  </a:lnTo>
                  <a:cubicBezTo>
                    <a:pt x="1308" y="0"/>
                    <a:pt x="1453" y="146"/>
                    <a:pt x="1453" y="321"/>
                  </a:cubicBezTo>
                  <a:lnTo>
                    <a:pt x="1453" y="1132"/>
                  </a:lnTo>
                  <a:cubicBezTo>
                    <a:pt x="1453" y="1307"/>
                    <a:pt x="1308" y="1453"/>
                    <a:pt x="1132" y="1453"/>
                  </a:cubicBezTo>
                  <a:lnTo>
                    <a:pt x="317" y="1453"/>
                  </a:lnTo>
                  <a:cubicBezTo>
                    <a:pt x="141" y="1453"/>
                    <a:pt x="1" y="1307"/>
                    <a:pt x="1" y="1132"/>
                  </a:cubicBezTo>
                  <a:lnTo>
                    <a:pt x="1" y="321"/>
                  </a:lnTo>
                  <a:cubicBezTo>
                    <a:pt x="1" y="146"/>
                    <a:pt x="141" y="0"/>
                    <a:pt x="317" y="0"/>
                  </a:cubicBezTo>
                  <a:close/>
                </a:path>
              </a:pathLst>
            </a:custGeom>
            <a:solidFill>
              <a:srgbClr val="FBE6A2"/>
            </a:solidFill>
            <a:ln>
              <a:noFill/>
            </a:ln>
          </p:spPr>
          <p:txBody>
            <a:bodyPr spcFirstLastPara="1" wrap="square" lIns="121900" tIns="121900" rIns="121900" bIns="121900" anchor="ctr" anchorCtr="0">
              <a:noAutofit/>
            </a:bodyPr>
            <a:lstStyle/>
            <a:p>
              <a:endParaRPr sz="2400"/>
            </a:p>
          </p:txBody>
        </p:sp>
        <p:sp>
          <p:nvSpPr>
            <p:cNvPr id="571" name="Google Shape;571;p20"/>
            <p:cNvSpPr/>
            <p:nvPr/>
          </p:nvSpPr>
          <p:spPr>
            <a:xfrm>
              <a:off x="4834496" y="3987655"/>
              <a:ext cx="86624" cy="86386"/>
            </a:xfrm>
            <a:custGeom>
              <a:avLst/>
              <a:gdLst/>
              <a:ahLst/>
              <a:cxnLst/>
              <a:rect l="l" t="t" r="r" b="b"/>
              <a:pathLst>
                <a:path w="1453" h="1449" extrusionOk="0">
                  <a:moveTo>
                    <a:pt x="317" y="0"/>
                  </a:moveTo>
                  <a:lnTo>
                    <a:pt x="1132" y="0"/>
                  </a:lnTo>
                  <a:cubicBezTo>
                    <a:pt x="1308" y="0"/>
                    <a:pt x="1453" y="141"/>
                    <a:pt x="1453" y="316"/>
                  </a:cubicBezTo>
                  <a:lnTo>
                    <a:pt x="1453" y="1132"/>
                  </a:lnTo>
                  <a:cubicBezTo>
                    <a:pt x="1453" y="1307"/>
                    <a:pt x="1308" y="1448"/>
                    <a:pt x="1132" y="1448"/>
                  </a:cubicBezTo>
                  <a:lnTo>
                    <a:pt x="317" y="1448"/>
                  </a:lnTo>
                  <a:cubicBezTo>
                    <a:pt x="141" y="1448"/>
                    <a:pt x="1" y="1307"/>
                    <a:pt x="1" y="1132"/>
                  </a:cubicBezTo>
                  <a:lnTo>
                    <a:pt x="1" y="316"/>
                  </a:lnTo>
                  <a:cubicBezTo>
                    <a:pt x="1" y="141"/>
                    <a:pt x="141" y="0"/>
                    <a:pt x="317" y="0"/>
                  </a:cubicBezTo>
                  <a:close/>
                </a:path>
              </a:pathLst>
            </a:custGeom>
            <a:solidFill>
              <a:srgbClr val="FBE6A2"/>
            </a:solidFill>
            <a:ln>
              <a:noFill/>
            </a:ln>
          </p:spPr>
          <p:txBody>
            <a:bodyPr spcFirstLastPara="1" wrap="square" lIns="121900" tIns="121900" rIns="121900" bIns="121900" anchor="ctr" anchorCtr="0">
              <a:noAutofit/>
            </a:bodyPr>
            <a:lstStyle/>
            <a:p>
              <a:endParaRPr sz="2400"/>
            </a:p>
          </p:txBody>
        </p:sp>
        <p:sp>
          <p:nvSpPr>
            <p:cNvPr id="572" name="Google Shape;572;p20"/>
            <p:cNvSpPr/>
            <p:nvPr/>
          </p:nvSpPr>
          <p:spPr>
            <a:xfrm>
              <a:off x="4945801" y="3763314"/>
              <a:ext cx="86624" cy="86386"/>
            </a:xfrm>
            <a:custGeom>
              <a:avLst/>
              <a:gdLst/>
              <a:ahLst/>
              <a:cxnLst/>
              <a:rect l="l" t="t" r="r" b="b"/>
              <a:pathLst>
                <a:path w="1453" h="1449" extrusionOk="0">
                  <a:moveTo>
                    <a:pt x="320" y="0"/>
                  </a:moveTo>
                  <a:lnTo>
                    <a:pt x="1136" y="0"/>
                  </a:lnTo>
                  <a:cubicBezTo>
                    <a:pt x="1311" y="0"/>
                    <a:pt x="1452" y="141"/>
                    <a:pt x="1452" y="316"/>
                  </a:cubicBezTo>
                  <a:lnTo>
                    <a:pt x="1452" y="1132"/>
                  </a:lnTo>
                  <a:cubicBezTo>
                    <a:pt x="1452" y="1307"/>
                    <a:pt x="1311" y="1448"/>
                    <a:pt x="1136" y="1448"/>
                  </a:cubicBezTo>
                  <a:lnTo>
                    <a:pt x="320" y="1448"/>
                  </a:lnTo>
                  <a:cubicBezTo>
                    <a:pt x="145" y="1448"/>
                    <a:pt x="0" y="1307"/>
                    <a:pt x="0" y="1132"/>
                  </a:cubicBezTo>
                  <a:lnTo>
                    <a:pt x="0" y="316"/>
                  </a:lnTo>
                  <a:cubicBezTo>
                    <a:pt x="0" y="141"/>
                    <a:pt x="145" y="0"/>
                    <a:pt x="320" y="0"/>
                  </a:cubicBezTo>
                  <a:close/>
                </a:path>
              </a:pathLst>
            </a:custGeom>
            <a:solidFill>
              <a:srgbClr val="FBE6A2"/>
            </a:solidFill>
            <a:ln>
              <a:noFill/>
            </a:ln>
          </p:spPr>
          <p:txBody>
            <a:bodyPr spcFirstLastPara="1" wrap="square" lIns="121900" tIns="121900" rIns="121900" bIns="121900" anchor="ctr" anchorCtr="0">
              <a:noAutofit/>
            </a:bodyPr>
            <a:lstStyle/>
            <a:p>
              <a:endParaRPr sz="2400"/>
            </a:p>
          </p:txBody>
        </p:sp>
        <p:sp>
          <p:nvSpPr>
            <p:cNvPr id="573" name="Google Shape;573;p20"/>
            <p:cNvSpPr/>
            <p:nvPr/>
          </p:nvSpPr>
          <p:spPr>
            <a:xfrm>
              <a:off x="4889761" y="3875335"/>
              <a:ext cx="86386" cy="86624"/>
            </a:xfrm>
            <a:custGeom>
              <a:avLst/>
              <a:gdLst/>
              <a:ahLst/>
              <a:cxnLst/>
              <a:rect l="l" t="t" r="r" b="b"/>
              <a:pathLst>
                <a:path w="1449" h="1453" extrusionOk="0">
                  <a:moveTo>
                    <a:pt x="316" y="0"/>
                  </a:moveTo>
                  <a:lnTo>
                    <a:pt x="1132" y="0"/>
                  </a:lnTo>
                  <a:cubicBezTo>
                    <a:pt x="1307" y="0"/>
                    <a:pt x="1448" y="146"/>
                    <a:pt x="1448" y="321"/>
                  </a:cubicBezTo>
                  <a:lnTo>
                    <a:pt x="1448" y="1132"/>
                  </a:lnTo>
                  <a:cubicBezTo>
                    <a:pt x="1448" y="1307"/>
                    <a:pt x="1307" y="1453"/>
                    <a:pt x="1132" y="1453"/>
                  </a:cubicBezTo>
                  <a:lnTo>
                    <a:pt x="316" y="1453"/>
                  </a:lnTo>
                  <a:cubicBezTo>
                    <a:pt x="141" y="1453"/>
                    <a:pt x="0" y="1307"/>
                    <a:pt x="0" y="1132"/>
                  </a:cubicBezTo>
                  <a:lnTo>
                    <a:pt x="0" y="321"/>
                  </a:lnTo>
                  <a:cubicBezTo>
                    <a:pt x="0" y="146"/>
                    <a:pt x="141" y="0"/>
                    <a:pt x="316" y="0"/>
                  </a:cubicBezTo>
                  <a:close/>
                </a:path>
              </a:pathLst>
            </a:custGeom>
            <a:solidFill>
              <a:srgbClr val="FBE6A2"/>
            </a:solidFill>
            <a:ln>
              <a:noFill/>
            </a:ln>
          </p:spPr>
          <p:txBody>
            <a:bodyPr spcFirstLastPara="1" wrap="square" lIns="121900" tIns="121900" rIns="121900" bIns="121900" anchor="ctr" anchorCtr="0">
              <a:noAutofit/>
            </a:bodyPr>
            <a:lstStyle/>
            <a:p>
              <a:endParaRPr sz="2400"/>
            </a:p>
          </p:txBody>
        </p:sp>
        <p:sp>
          <p:nvSpPr>
            <p:cNvPr id="574" name="Google Shape;574;p20"/>
            <p:cNvSpPr/>
            <p:nvPr/>
          </p:nvSpPr>
          <p:spPr>
            <a:xfrm>
              <a:off x="4945801" y="3987655"/>
              <a:ext cx="86624" cy="86386"/>
            </a:xfrm>
            <a:custGeom>
              <a:avLst/>
              <a:gdLst/>
              <a:ahLst/>
              <a:cxnLst/>
              <a:rect l="l" t="t" r="r" b="b"/>
              <a:pathLst>
                <a:path w="1453" h="1449" extrusionOk="0">
                  <a:moveTo>
                    <a:pt x="320" y="0"/>
                  </a:moveTo>
                  <a:lnTo>
                    <a:pt x="1136" y="0"/>
                  </a:lnTo>
                  <a:cubicBezTo>
                    <a:pt x="1311" y="0"/>
                    <a:pt x="1452" y="141"/>
                    <a:pt x="1452" y="316"/>
                  </a:cubicBezTo>
                  <a:lnTo>
                    <a:pt x="1452" y="1132"/>
                  </a:lnTo>
                  <a:cubicBezTo>
                    <a:pt x="1452" y="1307"/>
                    <a:pt x="1311" y="1448"/>
                    <a:pt x="1136" y="1448"/>
                  </a:cubicBezTo>
                  <a:lnTo>
                    <a:pt x="320" y="1448"/>
                  </a:lnTo>
                  <a:cubicBezTo>
                    <a:pt x="145" y="1448"/>
                    <a:pt x="0" y="1307"/>
                    <a:pt x="0" y="1132"/>
                  </a:cubicBezTo>
                  <a:lnTo>
                    <a:pt x="0" y="316"/>
                  </a:lnTo>
                  <a:cubicBezTo>
                    <a:pt x="0" y="141"/>
                    <a:pt x="145" y="0"/>
                    <a:pt x="320" y="0"/>
                  </a:cubicBezTo>
                  <a:close/>
                </a:path>
              </a:pathLst>
            </a:custGeom>
            <a:solidFill>
              <a:srgbClr val="FBE6A2"/>
            </a:solidFill>
            <a:ln>
              <a:noFill/>
            </a:ln>
          </p:spPr>
          <p:txBody>
            <a:bodyPr spcFirstLastPara="1" wrap="square" lIns="121900" tIns="121900" rIns="121900" bIns="121900" anchor="ctr" anchorCtr="0">
              <a:noAutofit/>
            </a:bodyPr>
            <a:lstStyle/>
            <a:p>
              <a:endParaRPr sz="2400"/>
            </a:p>
          </p:txBody>
        </p:sp>
        <p:sp>
          <p:nvSpPr>
            <p:cNvPr id="575" name="Google Shape;575;p20"/>
            <p:cNvSpPr/>
            <p:nvPr/>
          </p:nvSpPr>
          <p:spPr>
            <a:xfrm>
              <a:off x="5057345" y="3763314"/>
              <a:ext cx="86624" cy="86386"/>
            </a:xfrm>
            <a:custGeom>
              <a:avLst/>
              <a:gdLst/>
              <a:ahLst/>
              <a:cxnLst/>
              <a:rect l="l" t="t" r="r" b="b"/>
              <a:pathLst>
                <a:path w="1453" h="1449" extrusionOk="0">
                  <a:moveTo>
                    <a:pt x="320" y="0"/>
                  </a:moveTo>
                  <a:lnTo>
                    <a:pt x="1136" y="0"/>
                  </a:lnTo>
                  <a:cubicBezTo>
                    <a:pt x="1311" y="0"/>
                    <a:pt x="1452" y="141"/>
                    <a:pt x="1452" y="316"/>
                  </a:cubicBezTo>
                  <a:lnTo>
                    <a:pt x="1452" y="1132"/>
                  </a:lnTo>
                  <a:cubicBezTo>
                    <a:pt x="1452" y="1307"/>
                    <a:pt x="1311" y="1448"/>
                    <a:pt x="1136" y="1448"/>
                  </a:cubicBezTo>
                  <a:lnTo>
                    <a:pt x="320" y="1448"/>
                  </a:lnTo>
                  <a:cubicBezTo>
                    <a:pt x="145" y="1448"/>
                    <a:pt x="0" y="1307"/>
                    <a:pt x="0" y="1132"/>
                  </a:cubicBezTo>
                  <a:lnTo>
                    <a:pt x="0" y="316"/>
                  </a:lnTo>
                  <a:cubicBezTo>
                    <a:pt x="0" y="141"/>
                    <a:pt x="145" y="0"/>
                    <a:pt x="320" y="0"/>
                  </a:cubicBezTo>
                  <a:close/>
                </a:path>
              </a:pathLst>
            </a:custGeom>
            <a:solidFill>
              <a:srgbClr val="FBE6A2"/>
            </a:solidFill>
            <a:ln>
              <a:noFill/>
            </a:ln>
          </p:spPr>
          <p:txBody>
            <a:bodyPr spcFirstLastPara="1" wrap="square" lIns="121900" tIns="121900" rIns="121900" bIns="121900" anchor="ctr" anchorCtr="0">
              <a:noAutofit/>
            </a:bodyPr>
            <a:lstStyle/>
            <a:p>
              <a:endParaRPr sz="2400"/>
            </a:p>
          </p:txBody>
        </p:sp>
        <p:sp>
          <p:nvSpPr>
            <p:cNvPr id="576" name="Google Shape;576;p20"/>
            <p:cNvSpPr/>
            <p:nvPr/>
          </p:nvSpPr>
          <p:spPr>
            <a:xfrm>
              <a:off x="5001067" y="3875335"/>
              <a:ext cx="86624" cy="86624"/>
            </a:xfrm>
            <a:custGeom>
              <a:avLst/>
              <a:gdLst/>
              <a:ahLst/>
              <a:cxnLst/>
              <a:rect l="l" t="t" r="r" b="b"/>
              <a:pathLst>
                <a:path w="1453" h="1453" extrusionOk="0">
                  <a:moveTo>
                    <a:pt x="320" y="0"/>
                  </a:moveTo>
                  <a:lnTo>
                    <a:pt x="1136" y="0"/>
                  </a:lnTo>
                  <a:cubicBezTo>
                    <a:pt x="1311" y="0"/>
                    <a:pt x="1452" y="146"/>
                    <a:pt x="1452" y="321"/>
                  </a:cubicBezTo>
                  <a:lnTo>
                    <a:pt x="1452" y="1132"/>
                  </a:lnTo>
                  <a:cubicBezTo>
                    <a:pt x="1452" y="1307"/>
                    <a:pt x="1311" y="1453"/>
                    <a:pt x="1136" y="1453"/>
                  </a:cubicBezTo>
                  <a:lnTo>
                    <a:pt x="320" y="1453"/>
                  </a:lnTo>
                  <a:cubicBezTo>
                    <a:pt x="145" y="1453"/>
                    <a:pt x="0" y="1307"/>
                    <a:pt x="0" y="1132"/>
                  </a:cubicBezTo>
                  <a:lnTo>
                    <a:pt x="0" y="321"/>
                  </a:lnTo>
                  <a:cubicBezTo>
                    <a:pt x="0" y="146"/>
                    <a:pt x="145" y="0"/>
                    <a:pt x="320" y="0"/>
                  </a:cubicBezTo>
                  <a:close/>
                </a:path>
              </a:pathLst>
            </a:custGeom>
            <a:solidFill>
              <a:srgbClr val="FBE6A2"/>
            </a:solidFill>
            <a:ln>
              <a:noFill/>
            </a:ln>
          </p:spPr>
          <p:txBody>
            <a:bodyPr spcFirstLastPara="1" wrap="square" lIns="121900" tIns="121900" rIns="121900" bIns="121900" anchor="ctr" anchorCtr="0">
              <a:noAutofit/>
            </a:bodyPr>
            <a:lstStyle/>
            <a:p>
              <a:endParaRPr sz="2400"/>
            </a:p>
          </p:txBody>
        </p:sp>
        <p:sp>
          <p:nvSpPr>
            <p:cNvPr id="577" name="Google Shape;577;p20"/>
            <p:cNvSpPr/>
            <p:nvPr/>
          </p:nvSpPr>
          <p:spPr>
            <a:xfrm>
              <a:off x="5057345" y="3987655"/>
              <a:ext cx="86624" cy="86386"/>
            </a:xfrm>
            <a:custGeom>
              <a:avLst/>
              <a:gdLst/>
              <a:ahLst/>
              <a:cxnLst/>
              <a:rect l="l" t="t" r="r" b="b"/>
              <a:pathLst>
                <a:path w="1453" h="1449" extrusionOk="0">
                  <a:moveTo>
                    <a:pt x="320" y="0"/>
                  </a:moveTo>
                  <a:lnTo>
                    <a:pt x="1136" y="0"/>
                  </a:lnTo>
                  <a:cubicBezTo>
                    <a:pt x="1311" y="0"/>
                    <a:pt x="1452" y="141"/>
                    <a:pt x="1452" y="316"/>
                  </a:cubicBezTo>
                  <a:lnTo>
                    <a:pt x="1452" y="1132"/>
                  </a:lnTo>
                  <a:cubicBezTo>
                    <a:pt x="1452" y="1307"/>
                    <a:pt x="1311" y="1448"/>
                    <a:pt x="1136" y="1448"/>
                  </a:cubicBezTo>
                  <a:lnTo>
                    <a:pt x="320" y="1448"/>
                  </a:lnTo>
                  <a:cubicBezTo>
                    <a:pt x="145" y="1448"/>
                    <a:pt x="0" y="1307"/>
                    <a:pt x="0" y="1132"/>
                  </a:cubicBezTo>
                  <a:lnTo>
                    <a:pt x="0" y="316"/>
                  </a:lnTo>
                  <a:cubicBezTo>
                    <a:pt x="0" y="141"/>
                    <a:pt x="145" y="0"/>
                    <a:pt x="320" y="0"/>
                  </a:cubicBezTo>
                  <a:close/>
                </a:path>
              </a:pathLst>
            </a:custGeom>
            <a:solidFill>
              <a:srgbClr val="FBE6A2"/>
            </a:solidFill>
            <a:ln>
              <a:noFill/>
            </a:ln>
          </p:spPr>
          <p:txBody>
            <a:bodyPr spcFirstLastPara="1" wrap="square" lIns="121900" tIns="121900" rIns="121900" bIns="121900" anchor="ctr" anchorCtr="0">
              <a:noAutofit/>
            </a:bodyPr>
            <a:lstStyle/>
            <a:p>
              <a:endParaRPr sz="2400"/>
            </a:p>
          </p:txBody>
        </p:sp>
        <p:sp>
          <p:nvSpPr>
            <p:cNvPr id="578" name="Google Shape;578;p20"/>
            <p:cNvSpPr/>
            <p:nvPr/>
          </p:nvSpPr>
          <p:spPr>
            <a:xfrm>
              <a:off x="5168830" y="3763314"/>
              <a:ext cx="86684" cy="86386"/>
            </a:xfrm>
            <a:custGeom>
              <a:avLst/>
              <a:gdLst/>
              <a:ahLst/>
              <a:cxnLst/>
              <a:rect l="l" t="t" r="r" b="b"/>
              <a:pathLst>
                <a:path w="1454" h="1449" extrusionOk="0">
                  <a:moveTo>
                    <a:pt x="321" y="0"/>
                  </a:moveTo>
                  <a:lnTo>
                    <a:pt x="1133" y="0"/>
                  </a:lnTo>
                  <a:cubicBezTo>
                    <a:pt x="1308" y="0"/>
                    <a:pt x="1453" y="141"/>
                    <a:pt x="1453" y="316"/>
                  </a:cubicBezTo>
                  <a:lnTo>
                    <a:pt x="1453" y="1132"/>
                  </a:lnTo>
                  <a:cubicBezTo>
                    <a:pt x="1453" y="1307"/>
                    <a:pt x="1308" y="1448"/>
                    <a:pt x="1133" y="1448"/>
                  </a:cubicBezTo>
                  <a:lnTo>
                    <a:pt x="321" y="1448"/>
                  </a:lnTo>
                  <a:cubicBezTo>
                    <a:pt x="146" y="1448"/>
                    <a:pt x="1" y="1307"/>
                    <a:pt x="1" y="1132"/>
                  </a:cubicBezTo>
                  <a:lnTo>
                    <a:pt x="1" y="316"/>
                  </a:lnTo>
                  <a:cubicBezTo>
                    <a:pt x="1" y="141"/>
                    <a:pt x="146" y="0"/>
                    <a:pt x="321" y="0"/>
                  </a:cubicBezTo>
                  <a:close/>
                </a:path>
              </a:pathLst>
            </a:custGeom>
            <a:solidFill>
              <a:srgbClr val="FBE6A2"/>
            </a:solidFill>
            <a:ln>
              <a:noFill/>
            </a:ln>
          </p:spPr>
          <p:txBody>
            <a:bodyPr spcFirstLastPara="1" wrap="square" lIns="121900" tIns="121900" rIns="121900" bIns="121900" anchor="ctr" anchorCtr="0">
              <a:noAutofit/>
            </a:bodyPr>
            <a:lstStyle/>
            <a:p>
              <a:endParaRPr sz="2400"/>
            </a:p>
          </p:txBody>
        </p:sp>
        <p:sp>
          <p:nvSpPr>
            <p:cNvPr id="579" name="Google Shape;579;p20"/>
            <p:cNvSpPr/>
            <p:nvPr/>
          </p:nvSpPr>
          <p:spPr>
            <a:xfrm>
              <a:off x="5112551" y="3875335"/>
              <a:ext cx="86684" cy="86624"/>
            </a:xfrm>
            <a:custGeom>
              <a:avLst/>
              <a:gdLst/>
              <a:ahLst/>
              <a:cxnLst/>
              <a:rect l="l" t="t" r="r" b="b"/>
              <a:pathLst>
                <a:path w="1454" h="1453" extrusionOk="0">
                  <a:moveTo>
                    <a:pt x="321" y="0"/>
                  </a:moveTo>
                  <a:lnTo>
                    <a:pt x="1133" y="0"/>
                  </a:lnTo>
                  <a:cubicBezTo>
                    <a:pt x="1308" y="0"/>
                    <a:pt x="1453" y="146"/>
                    <a:pt x="1453" y="321"/>
                  </a:cubicBezTo>
                  <a:lnTo>
                    <a:pt x="1453" y="1132"/>
                  </a:lnTo>
                  <a:cubicBezTo>
                    <a:pt x="1453" y="1307"/>
                    <a:pt x="1308" y="1453"/>
                    <a:pt x="1133" y="1453"/>
                  </a:cubicBezTo>
                  <a:lnTo>
                    <a:pt x="321" y="1453"/>
                  </a:lnTo>
                  <a:cubicBezTo>
                    <a:pt x="146" y="1453"/>
                    <a:pt x="1" y="1307"/>
                    <a:pt x="1" y="1132"/>
                  </a:cubicBezTo>
                  <a:lnTo>
                    <a:pt x="1" y="321"/>
                  </a:lnTo>
                  <a:cubicBezTo>
                    <a:pt x="1" y="146"/>
                    <a:pt x="146" y="0"/>
                    <a:pt x="321" y="0"/>
                  </a:cubicBezTo>
                  <a:close/>
                </a:path>
              </a:pathLst>
            </a:custGeom>
            <a:solidFill>
              <a:srgbClr val="FBE6A2"/>
            </a:solidFill>
            <a:ln>
              <a:noFill/>
            </a:ln>
          </p:spPr>
          <p:txBody>
            <a:bodyPr spcFirstLastPara="1" wrap="square" lIns="121900" tIns="121900" rIns="121900" bIns="121900" anchor="ctr" anchorCtr="0">
              <a:noAutofit/>
            </a:bodyPr>
            <a:lstStyle/>
            <a:p>
              <a:endParaRPr sz="2400"/>
            </a:p>
          </p:txBody>
        </p:sp>
        <p:sp>
          <p:nvSpPr>
            <p:cNvPr id="580" name="Google Shape;580;p20"/>
            <p:cNvSpPr/>
            <p:nvPr/>
          </p:nvSpPr>
          <p:spPr>
            <a:xfrm>
              <a:off x="5168830" y="3987655"/>
              <a:ext cx="86684" cy="86386"/>
            </a:xfrm>
            <a:custGeom>
              <a:avLst/>
              <a:gdLst/>
              <a:ahLst/>
              <a:cxnLst/>
              <a:rect l="l" t="t" r="r" b="b"/>
              <a:pathLst>
                <a:path w="1454" h="1449" extrusionOk="0">
                  <a:moveTo>
                    <a:pt x="321" y="0"/>
                  </a:moveTo>
                  <a:lnTo>
                    <a:pt x="1133" y="0"/>
                  </a:lnTo>
                  <a:cubicBezTo>
                    <a:pt x="1308" y="0"/>
                    <a:pt x="1453" y="141"/>
                    <a:pt x="1453" y="316"/>
                  </a:cubicBezTo>
                  <a:lnTo>
                    <a:pt x="1453" y="1132"/>
                  </a:lnTo>
                  <a:cubicBezTo>
                    <a:pt x="1453" y="1307"/>
                    <a:pt x="1308" y="1448"/>
                    <a:pt x="1133" y="1448"/>
                  </a:cubicBezTo>
                  <a:lnTo>
                    <a:pt x="321" y="1448"/>
                  </a:lnTo>
                  <a:cubicBezTo>
                    <a:pt x="146" y="1448"/>
                    <a:pt x="1" y="1307"/>
                    <a:pt x="1" y="1132"/>
                  </a:cubicBezTo>
                  <a:lnTo>
                    <a:pt x="1" y="316"/>
                  </a:lnTo>
                  <a:cubicBezTo>
                    <a:pt x="1" y="141"/>
                    <a:pt x="146" y="0"/>
                    <a:pt x="321" y="0"/>
                  </a:cubicBezTo>
                  <a:close/>
                </a:path>
              </a:pathLst>
            </a:custGeom>
            <a:solidFill>
              <a:srgbClr val="FBE6A2"/>
            </a:solidFill>
            <a:ln>
              <a:noFill/>
            </a:ln>
          </p:spPr>
          <p:txBody>
            <a:bodyPr spcFirstLastPara="1" wrap="square" lIns="121900" tIns="121900" rIns="121900" bIns="121900" anchor="ctr" anchorCtr="0">
              <a:noAutofit/>
            </a:bodyPr>
            <a:lstStyle/>
            <a:p>
              <a:endParaRPr sz="2400"/>
            </a:p>
          </p:txBody>
        </p:sp>
        <p:sp>
          <p:nvSpPr>
            <p:cNvPr id="581" name="Google Shape;581;p20"/>
            <p:cNvSpPr/>
            <p:nvPr/>
          </p:nvSpPr>
          <p:spPr>
            <a:xfrm>
              <a:off x="5280374" y="3763314"/>
              <a:ext cx="86684" cy="86386"/>
            </a:xfrm>
            <a:custGeom>
              <a:avLst/>
              <a:gdLst/>
              <a:ahLst/>
              <a:cxnLst/>
              <a:rect l="l" t="t" r="r" b="b"/>
              <a:pathLst>
                <a:path w="1454" h="1449" extrusionOk="0">
                  <a:moveTo>
                    <a:pt x="317" y="0"/>
                  </a:moveTo>
                  <a:lnTo>
                    <a:pt x="1133" y="0"/>
                  </a:lnTo>
                  <a:cubicBezTo>
                    <a:pt x="1308" y="0"/>
                    <a:pt x="1453" y="141"/>
                    <a:pt x="1453" y="316"/>
                  </a:cubicBezTo>
                  <a:lnTo>
                    <a:pt x="1453" y="1132"/>
                  </a:lnTo>
                  <a:cubicBezTo>
                    <a:pt x="1453" y="1307"/>
                    <a:pt x="1308" y="1448"/>
                    <a:pt x="1133" y="1448"/>
                  </a:cubicBezTo>
                  <a:lnTo>
                    <a:pt x="317" y="1448"/>
                  </a:lnTo>
                  <a:cubicBezTo>
                    <a:pt x="142" y="1448"/>
                    <a:pt x="1" y="1307"/>
                    <a:pt x="1" y="1132"/>
                  </a:cubicBezTo>
                  <a:lnTo>
                    <a:pt x="1" y="316"/>
                  </a:lnTo>
                  <a:cubicBezTo>
                    <a:pt x="1" y="141"/>
                    <a:pt x="142" y="0"/>
                    <a:pt x="317" y="0"/>
                  </a:cubicBezTo>
                  <a:close/>
                </a:path>
              </a:pathLst>
            </a:custGeom>
            <a:solidFill>
              <a:srgbClr val="FBE6A2"/>
            </a:solidFill>
            <a:ln>
              <a:noFill/>
            </a:ln>
          </p:spPr>
          <p:txBody>
            <a:bodyPr spcFirstLastPara="1" wrap="square" lIns="121900" tIns="121900" rIns="121900" bIns="121900" anchor="ctr" anchorCtr="0">
              <a:noAutofit/>
            </a:bodyPr>
            <a:lstStyle/>
            <a:p>
              <a:endParaRPr sz="2400"/>
            </a:p>
          </p:txBody>
        </p:sp>
        <p:sp>
          <p:nvSpPr>
            <p:cNvPr id="582" name="Google Shape;582;p20"/>
            <p:cNvSpPr/>
            <p:nvPr/>
          </p:nvSpPr>
          <p:spPr>
            <a:xfrm>
              <a:off x="5224095" y="3875335"/>
              <a:ext cx="86684" cy="86624"/>
            </a:xfrm>
            <a:custGeom>
              <a:avLst/>
              <a:gdLst/>
              <a:ahLst/>
              <a:cxnLst/>
              <a:rect l="l" t="t" r="r" b="b"/>
              <a:pathLst>
                <a:path w="1454" h="1453" extrusionOk="0">
                  <a:moveTo>
                    <a:pt x="317" y="0"/>
                  </a:moveTo>
                  <a:lnTo>
                    <a:pt x="1133" y="0"/>
                  </a:lnTo>
                  <a:cubicBezTo>
                    <a:pt x="1308" y="0"/>
                    <a:pt x="1453" y="146"/>
                    <a:pt x="1453" y="321"/>
                  </a:cubicBezTo>
                  <a:lnTo>
                    <a:pt x="1453" y="1132"/>
                  </a:lnTo>
                  <a:cubicBezTo>
                    <a:pt x="1453" y="1307"/>
                    <a:pt x="1308" y="1453"/>
                    <a:pt x="1133" y="1453"/>
                  </a:cubicBezTo>
                  <a:lnTo>
                    <a:pt x="317" y="1453"/>
                  </a:lnTo>
                  <a:cubicBezTo>
                    <a:pt x="142" y="1453"/>
                    <a:pt x="1" y="1307"/>
                    <a:pt x="1" y="1132"/>
                  </a:cubicBezTo>
                  <a:lnTo>
                    <a:pt x="1" y="321"/>
                  </a:lnTo>
                  <a:cubicBezTo>
                    <a:pt x="1" y="146"/>
                    <a:pt x="142" y="0"/>
                    <a:pt x="317" y="0"/>
                  </a:cubicBezTo>
                  <a:close/>
                </a:path>
              </a:pathLst>
            </a:custGeom>
            <a:solidFill>
              <a:srgbClr val="FBE6A2"/>
            </a:solidFill>
            <a:ln>
              <a:noFill/>
            </a:ln>
          </p:spPr>
          <p:txBody>
            <a:bodyPr spcFirstLastPara="1" wrap="square" lIns="121900" tIns="121900" rIns="121900" bIns="121900" anchor="ctr" anchorCtr="0">
              <a:noAutofit/>
            </a:bodyPr>
            <a:lstStyle/>
            <a:p>
              <a:endParaRPr sz="2400"/>
            </a:p>
          </p:txBody>
        </p:sp>
        <p:sp>
          <p:nvSpPr>
            <p:cNvPr id="583" name="Google Shape;583;p20"/>
            <p:cNvSpPr/>
            <p:nvPr/>
          </p:nvSpPr>
          <p:spPr>
            <a:xfrm>
              <a:off x="5280374" y="3987655"/>
              <a:ext cx="86684" cy="86386"/>
            </a:xfrm>
            <a:custGeom>
              <a:avLst/>
              <a:gdLst/>
              <a:ahLst/>
              <a:cxnLst/>
              <a:rect l="l" t="t" r="r" b="b"/>
              <a:pathLst>
                <a:path w="1454" h="1449" extrusionOk="0">
                  <a:moveTo>
                    <a:pt x="317" y="0"/>
                  </a:moveTo>
                  <a:lnTo>
                    <a:pt x="1133" y="0"/>
                  </a:lnTo>
                  <a:cubicBezTo>
                    <a:pt x="1308" y="0"/>
                    <a:pt x="1453" y="141"/>
                    <a:pt x="1453" y="316"/>
                  </a:cubicBezTo>
                  <a:lnTo>
                    <a:pt x="1453" y="1132"/>
                  </a:lnTo>
                  <a:cubicBezTo>
                    <a:pt x="1453" y="1307"/>
                    <a:pt x="1308" y="1448"/>
                    <a:pt x="1133" y="1448"/>
                  </a:cubicBezTo>
                  <a:lnTo>
                    <a:pt x="317" y="1448"/>
                  </a:lnTo>
                  <a:cubicBezTo>
                    <a:pt x="142" y="1448"/>
                    <a:pt x="1" y="1307"/>
                    <a:pt x="1" y="1132"/>
                  </a:cubicBezTo>
                  <a:lnTo>
                    <a:pt x="1" y="316"/>
                  </a:lnTo>
                  <a:cubicBezTo>
                    <a:pt x="1" y="141"/>
                    <a:pt x="142" y="0"/>
                    <a:pt x="317" y="0"/>
                  </a:cubicBezTo>
                  <a:close/>
                </a:path>
              </a:pathLst>
            </a:custGeom>
            <a:solidFill>
              <a:srgbClr val="FBE6A2"/>
            </a:solidFill>
            <a:ln>
              <a:noFill/>
            </a:ln>
          </p:spPr>
          <p:txBody>
            <a:bodyPr spcFirstLastPara="1" wrap="square" lIns="121900" tIns="121900" rIns="121900" bIns="121900" anchor="ctr" anchorCtr="0">
              <a:noAutofit/>
            </a:bodyPr>
            <a:lstStyle/>
            <a:p>
              <a:endParaRPr sz="2400"/>
            </a:p>
          </p:txBody>
        </p:sp>
        <p:sp>
          <p:nvSpPr>
            <p:cNvPr id="584" name="Google Shape;584;p20"/>
            <p:cNvSpPr/>
            <p:nvPr/>
          </p:nvSpPr>
          <p:spPr>
            <a:xfrm>
              <a:off x="4332340" y="4099676"/>
              <a:ext cx="978442" cy="86624"/>
            </a:xfrm>
            <a:custGeom>
              <a:avLst/>
              <a:gdLst/>
              <a:ahLst/>
              <a:cxnLst/>
              <a:rect l="l" t="t" r="r" b="b"/>
              <a:pathLst>
                <a:path w="16412" h="1453" extrusionOk="0">
                  <a:moveTo>
                    <a:pt x="316" y="1"/>
                  </a:moveTo>
                  <a:lnTo>
                    <a:pt x="16091" y="1"/>
                  </a:lnTo>
                  <a:cubicBezTo>
                    <a:pt x="16266" y="1"/>
                    <a:pt x="16411" y="142"/>
                    <a:pt x="16411" y="317"/>
                  </a:cubicBezTo>
                  <a:lnTo>
                    <a:pt x="16411" y="1132"/>
                  </a:lnTo>
                  <a:cubicBezTo>
                    <a:pt x="16411" y="1308"/>
                    <a:pt x="16266" y="1453"/>
                    <a:pt x="16091" y="1453"/>
                  </a:cubicBezTo>
                  <a:lnTo>
                    <a:pt x="316" y="1453"/>
                  </a:lnTo>
                  <a:cubicBezTo>
                    <a:pt x="141" y="1453"/>
                    <a:pt x="0" y="1308"/>
                    <a:pt x="0" y="1132"/>
                  </a:cubicBezTo>
                  <a:lnTo>
                    <a:pt x="0" y="317"/>
                  </a:lnTo>
                  <a:cubicBezTo>
                    <a:pt x="0" y="142"/>
                    <a:pt x="141" y="1"/>
                    <a:pt x="316" y="1"/>
                  </a:cubicBezTo>
                  <a:close/>
                </a:path>
              </a:pathLst>
            </a:custGeom>
            <a:solidFill>
              <a:srgbClr val="FBE6A2"/>
            </a:solidFill>
            <a:ln>
              <a:noFill/>
            </a:ln>
          </p:spPr>
          <p:txBody>
            <a:bodyPr spcFirstLastPara="1" wrap="square" lIns="121900" tIns="121900" rIns="121900" bIns="121900" anchor="ctr" anchorCtr="0">
              <a:noAutofit/>
            </a:bodyPr>
            <a:lstStyle/>
            <a:p>
              <a:endParaRPr sz="2400"/>
            </a:p>
          </p:txBody>
        </p:sp>
        <p:sp>
          <p:nvSpPr>
            <p:cNvPr id="585" name="Google Shape;585;p20"/>
            <p:cNvSpPr/>
            <p:nvPr/>
          </p:nvSpPr>
          <p:spPr>
            <a:xfrm>
              <a:off x="5391679" y="3763314"/>
              <a:ext cx="86624" cy="86386"/>
            </a:xfrm>
            <a:custGeom>
              <a:avLst/>
              <a:gdLst/>
              <a:ahLst/>
              <a:cxnLst/>
              <a:rect l="l" t="t" r="r" b="b"/>
              <a:pathLst>
                <a:path w="1453" h="1449" extrusionOk="0">
                  <a:moveTo>
                    <a:pt x="321" y="0"/>
                  </a:moveTo>
                  <a:lnTo>
                    <a:pt x="1137" y="0"/>
                  </a:lnTo>
                  <a:cubicBezTo>
                    <a:pt x="1312" y="0"/>
                    <a:pt x="1453" y="141"/>
                    <a:pt x="1453" y="316"/>
                  </a:cubicBezTo>
                  <a:lnTo>
                    <a:pt x="1453" y="1132"/>
                  </a:lnTo>
                  <a:cubicBezTo>
                    <a:pt x="1453" y="1307"/>
                    <a:pt x="1312" y="1448"/>
                    <a:pt x="1137" y="1448"/>
                  </a:cubicBezTo>
                  <a:lnTo>
                    <a:pt x="321" y="1448"/>
                  </a:lnTo>
                  <a:cubicBezTo>
                    <a:pt x="146" y="1448"/>
                    <a:pt x="0" y="1307"/>
                    <a:pt x="0" y="1132"/>
                  </a:cubicBezTo>
                  <a:lnTo>
                    <a:pt x="0" y="316"/>
                  </a:lnTo>
                  <a:cubicBezTo>
                    <a:pt x="0" y="141"/>
                    <a:pt x="146" y="0"/>
                    <a:pt x="321" y="0"/>
                  </a:cubicBezTo>
                  <a:close/>
                </a:path>
              </a:pathLst>
            </a:custGeom>
            <a:solidFill>
              <a:srgbClr val="FBE6A2"/>
            </a:solidFill>
            <a:ln>
              <a:noFill/>
            </a:ln>
          </p:spPr>
          <p:txBody>
            <a:bodyPr spcFirstLastPara="1" wrap="square" lIns="121900" tIns="121900" rIns="121900" bIns="121900" anchor="ctr" anchorCtr="0">
              <a:noAutofit/>
            </a:bodyPr>
            <a:lstStyle/>
            <a:p>
              <a:endParaRPr sz="2400"/>
            </a:p>
          </p:txBody>
        </p:sp>
        <p:sp>
          <p:nvSpPr>
            <p:cNvPr id="586" name="Google Shape;586;p20"/>
            <p:cNvSpPr/>
            <p:nvPr/>
          </p:nvSpPr>
          <p:spPr>
            <a:xfrm>
              <a:off x="5335639" y="3875335"/>
              <a:ext cx="86624" cy="86624"/>
            </a:xfrm>
            <a:custGeom>
              <a:avLst/>
              <a:gdLst/>
              <a:ahLst/>
              <a:cxnLst/>
              <a:rect l="l" t="t" r="r" b="b"/>
              <a:pathLst>
                <a:path w="1453" h="1453" extrusionOk="0">
                  <a:moveTo>
                    <a:pt x="317" y="0"/>
                  </a:moveTo>
                  <a:lnTo>
                    <a:pt x="1133" y="0"/>
                  </a:lnTo>
                  <a:cubicBezTo>
                    <a:pt x="1308" y="0"/>
                    <a:pt x="1453" y="146"/>
                    <a:pt x="1453" y="321"/>
                  </a:cubicBezTo>
                  <a:lnTo>
                    <a:pt x="1453" y="1132"/>
                  </a:lnTo>
                  <a:cubicBezTo>
                    <a:pt x="1453" y="1307"/>
                    <a:pt x="1308" y="1453"/>
                    <a:pt x="1133" y="1453"/>
                  </a:cubicBezTo>
                  <a:lnTo>
                    <a:pt x="317" y="1453"/>
                  </a:lnTo>
                  <a:cubicBezTo>
                    <a:pt x="142" y="1453"/>
                    <a:pt x="1" y="1307"/>
                    <a:pt x="1" y="1132"/>
                  </a:cubicBezTo>
                  <a:lnTo>
                    <a:pt x="1" y="321"/>
                  </a:lnTo>
                  <a:cubicBezTo>
                    <a:pt x="1" y="146"/>
                    <a:pt x="142" y="0"/>
                    <a:pt x="317" y="0"/>
                  </a:cubicBezTo>
                  <a:close/>
                </a:path>
              </a:pathLst>
            </a:custGeom>
            <a:solidFill>
              <a:srgbClr val="FBE6A2"/>
            </a:solidFill>
            <a:ln>
              <a:noFill/>
            </a:ln>
          </p:spPr>
          <p:txBody>
            <a:bodyPr spcFirstLastPara="1" wrap="square" lIns="121900" tIns="121900" rIns="121900" bIns="121900" anchor="ctr" anchorCtr="0">
              <a:noAutofit/>
            </a:bodyPr>
            <a:lstStyle/>
            <a:p>
              <a:endParaRPr sz="2400"/>
            </a:p>
          </p:txBody>
        </p:sp>
        <p:sp>
          <p:nvSpPr>
            <p:cNvPr id="587" name="Google Shape;587;p20"/>
            <p:cNvSpPr/>
            <p:nvPr/>
          </p:nvSpPr>
          <p:spPr>
            <a:xfrm>
              <a:off x="5391679" y="3987655"/>
              <a:ext cx="86624" cy="86386"/>
            </a:xfrm>
            <a:custGeom>
              <a:avLst/>
              <a:gdLst/>
              <a:ahLst/>
              <a:cxnLst/>
              <a:rect l="l" t="t" r="r" b="b"/>
              <a:pathLst>
                <a:path w="1453" h="1449" extrusionOk="0">
                  <a:moveTo>
                    <a:pt x="321" y="0"/>
                  </a:moveTo>
                  <a:lnTo>
                    <a:pt x="1137" y="0"/>
                  </a:lnTo>
                  <a:cubicBezTo>
                    <a:pt x="1312" y="0"/>
                    <a:pt x="1453" y="141"/>
                    <a:pt x="1453" y="316"/>
                  </a:cubicBezTo>
                  <a:lnTo>
                    <a:pt x="1453" y="1132"/>
                  </a:lnTo>
                  <a:cubicBezTo>
                    <a:pt x="1453" y="1307"/>
                    <a:pt x="1312" y="1448"/>
                    <a:pt x="1137" y="1448"/>
                  </a:cubicBezTo>
                  <a:lnTo>
                    <a:pt x="321" y="1448"/>
                  </a:lnTo>
                  <a:cubicBezTo>
                    <a:pt x="146" y="1448"/>
                    <a:pt x="0" y="1307"/>
                    <a:pt x="0" y="1132"/>
                  </a:cubicBezTo>
                  <a:lnTo>
                    <a:pt x="0" y="316"/>
                  </a:lnTo>
                  <a:cubicBezTo>
                    <a:pt x="0" y="141"/>
                    <a:pt x="146" y="0"/>
                    <a:pt x="321" y="0"/>
                  </a:cubicBezTo>
                  <a:close/>
                </a:path>
              </a:pathLst>
            </a:custGeom>
            <a:solidFill>
              <a:srgbClr val="FBE6A2"/>
            </a:solidFill>
            <a:ln>
              <a:noFill/>
            </a:ln>
          </p:spPr>
          <p:txBody>
            <a:bodyPr spcFirstLastPara="1" wrap="square" lIns="121900" tIns="121900" rIns="121900" bIns="121900" anchor="ctr" anchorCtr="0">
              <a:noAutofit/>
            </a:bodyPr>
            <a:lstStyle/>
            <a:p>
              <a:endParaRPr sz="2400"/>
            </a:p>
          </p:txBody>
        </p:sp>
        <p:sp>
          <p:nvSpPr>
            <p:cNvPr id="588" name="Google Shape;588;p20"/>
            <p:cNvSpPr/>
            <p:nvPr/>
          </p:nvSpPr>
          <p:spPr>
            <a:xfrm>
              <a:off x="5335639" y="4099676"/>
              <a:ext cx="86624" cy="86624"/>
            </a:xfrm>
            <a:custGeom>
              <a:avLst/>
              <a:gdLst/>
              <a:ahLst/>
              <a:cxnLst/>
              <a:rect l="l" t="t" r="r" b="b"/>
              <a:pathLst>
                <a:path w="1453" h="1453" extrusionOk="0">
                  <a:moveTo>
                    <a:pt x="317" y="1"/>
                  </a:moveTo>
                  <a:lnTo>
                    <a:pt x="1133" y="1"/>
                  </a:lnTo>
                  <a:cubicBezTo>
                    <a:pt x="1308" y="1"/>
                    <a:pt x="1453" y="142"/>
                    <a:pt x="1453" y="317"/>
                  </a:cubicBezTo>
                  <a:lnTo>
                    <a:pt x="1453" y="1132"/>
                  </a:lnTo>
                  <a:cubicBezTo>
                    <a:pt x="1453" y="1308"/>
                    <a:pt x="1308" y="1453"/>
                    <a:pt x="1133" y="1453"/>
                  </a:cubicBezTo>
                  <a:lnTo>
                    <a:pt x="317" y="1453"/>
                  </a:lnTo>
                  <a:cubicBezTo>
                    <a:pt x="142" y="1453"/>
                    <a:pt x="1" y="1308"/>
                    <a:pt x="1" y="1132"/>
                  </a:cubicBezTo>
                  <a:lnTo>
                    <a:pt x="1" y="317"/>
                  </a:lnTo>
                  <a:cubicBezTo>
                    <a:pt x="1" y="142"/>
                    <a:pt x="142" y="1"/>
                    <a:pt x="317" y="1"/>
                  </a:cubicBezTo>
                  <a:close/>
                </a:path>
              </a:pathLst>
            </a:custGeom>
            <a:solidFill>
              <a:srgbClr val="FBE6A2"/>
            </a:solidFill>
            <a:ln>
              <a:noFill/>
            </a:ln>
          </p:spPr>
          <p:txBody>
            <a:bodyPr spcFirstLastPara="1" wrap="square" lIns="121900" tIns="121900" rIns="121900" bIns="121900" anchor="ctr" anchorCtr="0">
              <a:noAutofit/>
            </a:bodyPr>
            <a:lstStyle/>
            <a:p>
              <a:endParaRPr sz="2400"/>
            </a:p>
          </p:txBody>
        </p:sp>
        <p:sp>
          <p:nvSpPr>
            <p:cNvPr id="589" name="Google Shape;589;p20"/>
            <p:cNvSpPr/>
            <p:nvPr/>
          </p:nvSpPr>
          <p:spPr>
            <a:xfrm>
              <a:off x="5446944" y="3875335"/>
              <a:ext cx="86624" cy="86624"/>
            </a:xfrm>
            <a:custGeom>
              <a:avLst/>
              <a:gdLst/>
              <a:ahLst/>
              <a:cxnLst/>
              <a:rect l="l" t="t" r="r" b="b"/>
              <a:pathLst>
                <a:path w="1453" h="1453" extrusionOk="0">
                  <a:moveTo>
                    <a:pt x="321" y="0"/>
                  </a:moveTo>
                  <a:lnTo>
                    <a:pt x="1136" y="0"/>
                  </a:lnTo>
                  <a:cubicBezTo>
                    <a:pt x="1312" y="0"/>
                    <a:pt x="1453" y="146"/>
                    <a:pt x="1453" y="321"/>
                  </a:cubicBezTo>
                  <a:lnTo>
                    <a:pt x="1453" y="1132"/>
                  </a:lnTo>
                  <a:cubicBezTo>
                    <a:pt x="1453" y="1307"/>
                    <a:pt x="1312" y="1453"/>
                    <a:pt x="1136" y="1453"/>
                  </a:cubicBezTo>
                  <a:lnTo>
                    <a:pt x="321" y="1453"/>
                  </a:lnTo>
                  <a:cubicBezTo>
                    <a:pt x="146" y="1453"/>
                    <a:pt x="0" y="1307"/>
                    <a:pt x="0" y="1132"/>
                  </a:cubicBezTo>
                  <a:lnTo>
                    <a:pt x="0" y="321"/>
                  </a:lnTo>
                  <a:cubicBezTo>
                    <a:pt x="0" y="146"/>
                    <a:pt x="146" y="0"/>
                    <a:pt x="321" y="0"/>
                  </a:cubicBezTo>
                  <a:close/>
                </a:path>
              </a:pathLst>
            </a:custGeom>
            <a:solidFill>
              <a:srgbClr val="FBE6A2"/>
            </a:solidFill>
            <a:ln>
              <a:noFill/>
            </a:ln>
          </p:spPr>
          <p:txBody>
            <a:bodyPr spcFirstLastPara="1" wrap="square" lIns="121900" tIns="121900" rIns="121900" bIns="121900" anchor="ctr" anchorCtr="0">
              <a:noAutofit/>
            </a:bodyPr>
            <a:lstStyle/>
            <a:p>
              <a:endParaRPr sz="2400"/>
            </a:p>
          </p:txBody>
        </p:sp>
        <p:sp>
          <p:nvSpPr>
            <p:cNvPr id="590" name="Google Shape;590;p20"/>
            <p:cNvSpPr/>
            <p:nvPr/>
          </p:nvSpPr>
          <p:spPr>
            <a:xfrm>
              <a:off x="4288521" y="2917105"/>
              <a:ext cx="1058151" cy="426086"/>
            </a:xfrm>
            <a:custGeom>
              <a:avLst/>
              <a:gdLst/>
              <a:ahLst/>
              <a:cxnLst/>
              <a:rect l="l" t="t" r="r" b="b"/>
              <a:pathLst>
                <a:path w="17749" h="7147" extrusionOk="0">
                  <a:moveTo>
                    <a:pt x="17748" y="2247"/>
                  </a:moveTo>
                  <a:cubicBezTo>
                    <a:pt x="16292" y="5126"/>
                    <a:pt x="12900" y="7146"/>
                    <a:pt x="8945" y="7146"/>
                  </a:cubicBezTo>
                  <a:cubicBezTo>
                    <a:pt x="4857" y="7146"/>
                    <a:pt x="1372" y="4993"/>
                    <a:pt x="1" y="1961"/>
                  </a:cubicBezTo>
                  <a:lnTo>
                    <a:pt x="6122" y="0"/>
                  </a:lnTo>
                  <a:lnTo>
                    <a:pt x="11469" y="0"/>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591" name="Google Shape;591;p20"/>
            <p:cNvSpPr/>
            <p:nvPr/>
          </p:nvSpPr>
          <p:spPr>
            <a:xfrm>
              <a:off x="4574744" y="2917105"/>
              <a:ext cx="490294" cy="168598"/>
            </a:xfrm>
            <a:custGeom>
              <a:avLst/>
              <a:gdLst/>
              <a:ahLst/>
              <a:cxnLst/>
              <a:rect l="l" t="t" r="r" b="b"/>
              <a:pathLst>
                <a:path w="8224" h="2828" extrusionOk="0">
                  <a:moveTo>
                    <a:pt x="8223" y="555"/>
                  </a:moveTo>
                  <a:cubicBezTo>
                    <a:pt x="7548" y="1892"/>
                    <a:pt x="5976" y="2828"/>
                    <a:pt x="4144" y="2828"/>
                  </a:cubicBezTo>
                  <a:cubicBezTo>
                    <a:pt x="2252" y="2828"/>
                    <a:pt x="637" y="1828"/>
                    <a:pt x="1" y="423"/>
                  </a:cubicBezTo>
                  <a:lnTo>
                    <a:pt x="1" y="0"/>
                  </a:lnTo>
                  <a:lnTo>
                    <a:pt x="8215" y="0"/>
                  </a:lnTo>
                  <a:close/>
                </a:path>
              </a:pathLst>
            </a:custGeom>
            <a:solidFill>
              <a:srgbClr val="BE9A27"/>
            </a:solidFill>
            <a:ln>
              <a:noFill/>
            </a:ln>
          </p:spPr>
          <p:txBody>
            <a:bodyPr spcFirstLastPara="1" wrap="square" lIns="121900" tIns="121900" rIns="121900" bIns="121900" anchor="ctr" anchorCtr="0">
              <a:noAutofit/>
            </a:bodyPr>
            <a:lstStyle/>
            <a:p>
              <a:endParaRPr sz="2400"/>
            </a:p>
          </p:txBody>
        </p:sp>
        <p:grpSp>
          <p:nvGrpSpPr>
            <p:cNvPr id="592" name="Google Shape;592;p20"/>
            <p:cNvGrpSpPr/>
            <p:nvPr/>
          </p:nvGrpSpPr>
          <p:grpSpPr>
            <a:xfrm>
              <a:off x="3632016" y="2650198"/>
              <a:ext cx="2378789" cy="383817"/>
              <a:chOff x="3632016" y="2650198"/>
              <a:chExt cx="2378789" cy="383817"/>
            </a:xfrm>
          </p:grpSpPr>
          <p:sp>
            <p:nvSpPr>
              <p:cNvPr id="593" name="Google Shape;593;p20"/>
              <p:cNvSpPr/>
              <p:nvPr/>
            </p:nvSpPr>
            <p:spPr>
              <a:xfrm>
                <a:off x="3632016" y="2650198"/>
                <a:ext cx="63970" cy="328075"/>
              </a:xfrm>
              <a:custGeom>
                <a:avLst/>
                <a:gdLst/>
                <a:ahLst/>
                <a:cxnLst/>
                <a:rect l="l" t="t" r="r" b="b"/>
                <a:pathLst>
                  <a:path w="1073" h="5503" extrusionOk="0">
                    <a:moveTo>
                      <a:pt x="1" y="1"/>
                    </a:moveTo>
                    <a:lnTo>
                      <a:pt x="1073" y="1"/>
                    </a:lnTo>
                    <a:lnTo>
                      <a:pt x="1073" y="5502"/>
                    </a:lnTo>
                    <a:lnTo>
                      <a:pt x="1" y="5502"/>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594" name="Google Shape;594;p20"/>
              <p:cNvSpPr/>
              <p:nvPr/>
            </p:nvSpPr>
            <p:spPr>
              <a:xfrm>
                <a:off x="5946835" y="2650198"/>
                <a:ext cx="63970" cy="328075"/>
              </a:xfrm>
              <a:custGeom>
                <a:avLst/>
                <a:gdLst/>
                <a:ahLst/>
                <a:cxnLst/>
                <a:rect l="l" t="t" r="r" b="b"/>
                <a:pathLst>
                  <a:path w="1073" h="5503" extrusionOk="0">
                    <a:moveTo>
                      <a:pt x="0" y="1"/>
                    </a:moveTo>
                    <a:lnTo>
                      <a:pt x="1072" y="1"/>
                    </a:lnTo>
                    <a:lnTo>
                      <a:pt x="1072" y="5502"/>
                    </a:lnTo>
                    <a:lnTo>
                      <a:pt x="0" y="5502"/>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595" name="Google Shape;595;p20"/>
              <p:cNvSpPr/>
              <p:nvPr/>
            </p:nvSpPr>
            <p:spPr>
              <a:xfrm>
                <a:off x="3695926" y="2804011"/>
                <a:ext cx="2250978" cy="20449"/>
              </a:xfrm>
              <a:custGeom>
                <a:avLst/>
                <a:gdLst/>
                <a:ahLst/>
                <a:cxnLst/>
                <a:rect l="l" t="t" r="r" b="b"/>
                <a:pathLst>
                  <a:path w="37757" h="343" extrusionOk="0">
                    <a:moveTo>
                      <a:pt x="1" y="1"/>
                    </a:moveTo>
                    <a:lnTo>
                      <a:pt x="1" y="342"/>
                    </a:lnTo>
                    <a:lnTo>
                      <a:pt x="37756" y="342"/>
                    </a:lnTo>
                    <a:lnTo>
                      <a:pt x="37756" y="1"/>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596" name="Google Shape;596;p20"/>
              <p:cNvSpPr/>
              <p:nvPr/>
            </p:nvSpPr>
            <p:spPr>
              <a:xfrm>
                <a:off x="4161715" y="2748507"/>
                <a:ext cx="20449" cy="131695"/>
              </a:xfrm>
              <a:custGeom>
                <a:avLst/>
                <a:gdLst/>
                <a:ahLst/>
                <a:cxnLst/>
                <a:rect l="l" t="t" r="r" b="b"/>
                <a:pathLst>
                  <a:path w="343" h="2209" extrusionOk="0">
                    <a:moveTo>
                      <a:pt x="0" y="0"/>
                    </a:moveTo>
                    <a:lnTo>
                      <a:pt x="0" y="2209"/>
                    </a:lnTo>
                    <a:lnTo>
                      <a:pt x="342" y="2209"/>
                    </a:lnTo>
                    <a:lnTo>
                      <a:pt x="342" y="0"/>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597" name="Google Shape;597;p20"/>
              <p:cNvSpPr/>
              <p:nvPr/>
            </p:nvSpPr>
            <p:spPr>
              <a:xfrm>
                <a:off x="5460656" y="2748507"/>
                <a:ext cx="20449" cy="131695"/>
              </a:xfrm>
              <a:custGeom>
                <a:avLst/>
                <a:gdLst/>
                <a:ahLst/>
                <a:cxnLst/>
                <a:rect l="l" t="t" r="r" b="b"/>
                <a:pathLst>
                  <a:path w="343" h="2209" extrusionOk="0">
                    <a:moveTo>
                      <a:pt x="1" y="0"/>
                    </a:moveTo>
                    <a:lnTo>
                      <a:pt x="1" y="2209"/>
                    </a:lnTo>
                    <a:lnTo>
                      <a:pt x="343" y="2209"/>
                    </a:lnTo>
                    <a:lnTo>
                      <a:pt x="343" y="0"/>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598" name="Google Shape;598;p20"/>
              <p:cNvSpPr/>
              <p:nvPr/>
            </p:nvSpPr>
            <p:spPr>
              <a:xfrm>
                <a:off x="4779469" y="2844252"/>
                <a:ext cx="23787" cy="118460"/>
              </a:xfrm>
              <a:custGeom>
                <a:avLst/>
                <a:gdLst/>
                <a:ahLst/>
                <a:cxnLst/>
                <a:rect l="l" t="t" r="r" b="b"/>
                <a:pathLst>
                  <a:path w="399" h="1987" extrusionOk="0">
                    <a:moveTo>
                      <a:pt x="1" y="0"/>
                    </a:moveTo>
                    <a:lnTo>
                      <a:pt x="1" y="1987"/>
                    </a:lnTo>
                    <a:lnTo>
                      <a:pt x="398" y="1987"/>
                    </a:lnTo>
                    <a:lnTo>
                      <a:pt x="398" y="0"/>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599" name="Google Shape;599;p20"/>
              <p:cNvSpPr/>
              <p:nvPr/>
            </p:nvSpPr>
            <p:spPr>
              <a:xfrm>
                <a:off x="4836285" y="2844252"/>
                <a:ext cx="23728" cy="118460"/>
              </a:xfrm>
              <a:custGeom>
                <a:avLst/>
                <a:gdLst/>
                <a:ahLst/>
                <a:cxnLst/>
                <a:rect l="l" t="t" r="r" b="b"/>
                <a:pathLst>
                  <a:path w="398" h="1987" extrusionOk="0">
                    <a:moveTo>
                      <a:pt x="0" y="0"/>
                    </a:moveTo>
                    <a:lnTo>
                      <a:pt x="0" y="1987"/>
                    </a:lnTo>
                    <a:lnTo>
                      <a:pt x="398" y="1987"/>
                    </a:lnTo>
                    <a:lnTo>
                      <a:pt x="398" y="0"/>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600" name="Google Shape;600;p20"/>
              <p:cNvSpPr/>
              <p:nvPr/>
            </p:nvSpPr>
            <p:spPr>
              <a:xfrm>
                <a:off x="4779469" y="2953471"/>
                <a:ext cx="80543" cy="80543"/>
              </a:xfrm>
              <a:custGeom>
                <a:avLst/>
                <a:gdLst/>
                <a:ahLst/>
                <a:cxnLst/>
                <a:rect l="l" t="t" r="r" b="b"/>
                <a:pathLst>
                  <a:path w="1351" h="1351" extrusionOk="0">
                    <a:moveTo>
                      <a:pt x="1" y="1"/>
                    </a:moveTo>
                    <a:lnTo>
                      <a:pt x="1" y="1351"/>
                    </a:lnTo>
                    <a:lnTo>
                      <a:pt x="1351" y="1351"/>
                    </a:lnTo>
                    <a:lnTo>
                      <a:pt x="1351" y="1"/>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grpSp>
        <p:sp>
          <p:nvSpPr>
            <p:cNvPr id="601" name="Google Shape;601;p20"/>
            <p:cNvSpPr/>
            <p:nvPr/>
          </p:nvSpPr>
          <p:spPr>
            <a:xfrm>
              <a:off x="5270716" y="4444503"/>
              <a:ext cx="408261" cy="477238"/>
            </a:xfrm>
            <a:custGeom>
              <a:avLst/>
              <a:gdLst/>
              <a:ahLst/>
              <a:cxnLst/>
              <a:rect l="l" t="t" r="r" b="b"/>
              <a:pathLst>
                <a:path w="6848" h="8005" extrusionOk="0">
                  <a:moveTo>
                    <a:pt x="4562" y="0"/>
                  </a:moveTo>
                  <a:lnTo>
                    <a:pt x="0" y="1640"/>
                  </a:lnTo>
                  <a:lnTo>
                    <a:pt x="2290" y="8005"/>
                  </a:lnTo>
                  <a:lnTo>
                    <a:pt x="6848" y="6365"/>
                  </a:lnTo>
                  <a:close/>
                </a:path>
              </a:pathLst>
            </a:custGeom>
            <a:solidFill>
              <a:schemeClr val="accent6"/>
            </a:solidFill>
            <a:ln>
              <a:noFill/>
            </a:ln>
          </p:spPr>
          <p:txBody>
            <a:bodyPr spcFirstLastPara="1" wrap="square" lIns="121900" tIns="121900" rIns="121900" bIns="121900" anchor="ctr" anchorCtr="0">
              <a:noAutofit/>
            </a:bodyPr>
            <a:lstStyle/>
            <a:p>
              <a:endParaRPr sz="2400"/>
            </a:p>
          </p:txBody>
        </p:sp>
        <p:sp>
          <p:nvSpPr>
            <p:cNvPr id="602" name="Google Shape;602;p20"/>
            <p:cNvSpPr/>
            <p:nvPr/>
          </p:nvSpPr>
          <p:spPr>
            <a:xfrm>
              <a:off x="5298736" y="4596766"/>
              <a:ext cx="370582" cy="223148"/>
            </a:xfrm>
            <a:custGeom>
              <a:avLst/>
              <a:gdLst/>
              <a:ahLst/>
              <a:cxnLst/>
              <a:rect l="l" t="t" r="r" b="b"/>
              <a:pathLst>
                <a:path w="6216" h="3743" extrusionOk="0">
                  <a:moveTo>
                    <a:pt x="5592" y="0"/>
                  </a:moveTo>
                  <a:cubicBezTo>
                    <a:pt x="3729" y="671"/>
                    <a:pt x="1863" y="1342"/>
                    <a:pt x="0" y="2012"/>
                  </a:cubicBezTo>
                  <a:lnTo>
                    <a:pt x="620" y="3742"/>
                  </a:lnTo>
                  <a:lnTo>
                    <a:pt x="6215" y="1730"/>
                  </a:ln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603" name="Google Shape;603;p20"/>
            <p:cNvSpPr/>
            <p:nvPr/>
          </p:nvSpPr>
          <p:spPr>
            <a:xfrm>
              <a:off x="4946278" y="3770945"/>
              <a:ext cx="704917" cy="856167"/>
            </a:xfrm>
            <a:custGeom>
              <a:avLst/>
              <a:gdLst/>
              <a:ahLst/>
              <a:cxnLst/>
              <a:rect l="l" t="t" r="r" b="b"/>
              <a:pathLst>
                <a:path w="11824" h="14361" extrusionOk="0">
                  <a:moveTo>
                    <a:pt x="3631" y="8530"/>
                  </a:moveTo>
                  <a:cubicBezTo>
                    <a:pt x="3841" y="9068"/>
                    <a:pt x="4080" y="9722"/>
                    <a:pt x="4370" y="10495"/>
                  </a:cubicBezTo>
                  <a:lnTo>
                    <a:pt x="1978" y="8701"/>
                  </a:lnTo>
                  <a:cubicBezTo>
                    <a:pt x="966" y="7941"/>
                    <a:pt x="197" y="8761"/>
                    <a:pt x="1" y="9346"/>
                  </a:cubicBezTo>
                  <a:lnTo>
                    <a:pt x="5041" y="13746"/>
                  </a:lnTo>
                  <a:cubicBezTo>
                    <a:pt x="5746" y="14361"/>
                    <a:pt x="7142" y="14280"/>
                    <a:pt x="8364" y="13869"/>
                  </a:cubicBezTo>
                  <a:cubicBezTo>
                    <a:pt x="10893" y="13015"/>
                    <a:pt x="11824" y="10824"/>
                    <a:pt x="10607" y="7368"/>
                  </a:cubicBezTo>
                  <a:lnTo>
                    <a:pt x="10188" y="4528"/>
                  </a:lnTo>
                  <a:cubicBezTo>
                    <a:pt x="10004" y="3332"/>
                    <a:pt x="8317" y="3605"/>
                    <a:pt x="8514" y="4814"/>
                  </a:cubicBezTo>
                  <a:lnTo>
                    <a:pt x="8706" y="6002"/>
                  </a:lnTo>
                  <a:cubicBezTo>
                    <a:pt x="8642" y="5959"/>
                    <a:pt x="8548" y="5925"/>
                    <a:pt x="8467" y="5903"/>
                  </a:cubicBezTo>
                  <a:lnTo>
                    <a:pt x="7843" y="3614"/>
                  </a:lnTo>
                  <a:cubicBezTo>
                    <a:pt x="7531" y="2431"/>
                    <a:pt x="5934" y="3007"/>
                    <a:pt x="6186" y="4002"/>
                  </a:cubicBezTo>
                  <a:lnTo>
                    <a:pt x="6668" y="5912"/>
                  </a:lnTo>
                  <a:cubicBezTo>
                    <a:pt x="6617" y="5916"/>
                    <a:pt x="6523" y="5950"/>
                    <a:pt x="6485" y="5963"/>
                  </a:cubicBezTo>
                  <a:lnTo>
                    <a:pt x="5677" y="3597"/>
                  </a:lnTo>
                  <a:cubicBezTo>
                    <a:pt x="5314" y="2529"/>
                    <a:pt x="3704" y="3093"/>
                    <a:pt x="4071" y="4152"/>
                  </a:cubicBezTo>
                  <a:lnTo>
                    <a:pt x="5011" y="6894"/>
                  </a:lnTo>
                  <a:cubicBezTo>
                    <a:pt x="4951" y="6958"/>
                    <a:pt x="4896" y="7027"/>
                    <a:pt x="4840" y="7095"/>
                  </a:cubicBezTo>
                  <a:lnTo>
                    <a:pt x="2585" y="1004"/>
                  </a:lnTo>
                  <a:cubicBezTo>
                    <a:pt x="2119" y="0"/>
                    <a:pt x="560" y="679"/>
                    <a:pt x="1043" y="1726"/>
                  </a:cubicBezTo>
                  <a:close/>
                </a:path>
              </a:pathLst>
            </a:custGeom>
            <a:solidFill>
              <a:schemeClr val="accent6"/>
            </a:solidFill>
            <a:ln>
              <a:noFill/>
            </a:ln>
          </p:spPr>
          <p:txBody>
            <a:bodyPr spcFirstLastPara="1" wrap="square" lIns="121900" tIns="121900" rIns="121900" bIns="121900" anchor="ctr" anchorCtr="0">
              <a:noAutofit/>
            </a:bodyPr>
            <a:lstStyle/>
            <a:p>
              <a:endParaRPr sz="2400"/>
            </a:p>
          </p:txBody>
        </p:sp>
        <p:sp>
          <p:nvSpPr>
            <p:cNvPr id="604" name="Google Shape;604;p20"/>
            <p:cNvSpPr/>
            <p:nvPr/>
          </p:nvSpPr>
          <p:spPr>
            <a:xfrm>
              <a:off x="5114101" y="3808385"/>
              <a:ext cx="190299" cy="264642"/>
            </a:xfrm>
            <a:custGeom>
              <a:avLst/>
              <a:gdLst/>
              <a:ahLst/>
              <a:cxnLst/>
              <a:rect l="l" t="t" r="r" b="b"/>
              <a:pathLst>
                <a:path w="3192" h="4439" extrusionOk="0">
                  <a:moveTo>
                    <a:pt x="2012" y="1021"/>
                  </a:moveTo>
                  <a:cubicBezTo>
                    <a:pt x="1590" y="0"/>
                    <a:pt x="1" y="615"/>
                    <a:pt x="445" y="1683"/>
                  </a:cubicBezTo>
                  <a:lnTo>
                    <a:pt x="1184" y="3387"/>
                  </a:lnTo>
                  <a:cubicBezTo>
                    <a:pt x="1662" y="4438"/>
                    <a:pt x="3191" y="3699"/>
                    <a:pt x="2739" y="2691"/>
                  </a:cubicBezTo>
                  <a:cubicBezTo>
                    <a:pt x="2247" y="1568"/>
                    <a:pt x="2499" y="2149"/>
                    <a:pt x="2012" y="1021"/>
                  </a:cubicBezTo>
                  <a:close/>
                </a:path>
              </a:pathLst>
            </a:custGeom>
            <a:solidFill>
              <a:schemeClr val="accent6"/>
            </a:solidFill>
            <a:ln>
              <a:noFill/>
            </a:ln>
          </p:spPr>
          <p:txBody>
            <a:bodyPr spcFirstLastPara="1" wrap="square" lIns="121900" tIns="121900" rIns="121900" bIns="121900" anchor="ctr" anchorCtr="0">
              <a:noAutofit/>
            </a:bodyPr>
            <a:lstStyle/>
            <a:p>
              <a:endParaRPr sz="2400"/>
            </a:p>
          </p:txBody>
        </p:sp>
        <p:sp>
          <p:nvSpPr>
            <p:cNvPr id="605" name="Google Shape;605;p20"/>
            <p:cNvSpPr/>
            <p:nvPr/>
          </p:nvSpPr>
          <p:spPr>
            <a:xfrm>
              <a:off x="5228208" y="3815003"/>
              <a:ext cx="211404" cy="262079"/>
            </a:xfrm>
            <a:custGeom>
              <a:avLst/>
              <a:gdLst/>
              <a:ahLst/>
              <a:cxnLst/>
              <a:rect l="l" t="t" r="r" b="b"/>
              <a:pathLst>
                <a:path w="3546" h="4396" extrusionOk="0">
                  <a:moveTo>
                    <a:pt x="2046" y="965"/>
                  </a:moveTo>
                  <a:cubicBezTo>
                    <a:pt x="1499" y="0"/>
                    <a:pt x="0" y="807"/>
                    <a:pt x="568" y="1807"/>
                  </a:cubicBezTo>
                  <a:lnTo>
                    <a:pt x="1512" y="3413"/>
                  </a:lnTo>
                  <a:cubicBezTo>
                    <a:pt x="2110" y="4395"/>
                    <a:pt x="3545" y="3477"/>
                    <a:pt x="2969" y="2533"/>
                  </a:cubicBezTo>
                  <a:cubicBezTo>
                    <a:pt x="2345" y="1474"/>
                    <a:pt x="2666" y="2020"/>
                    <a:pt x="2046" y="965"/>
                  </a:cubicBezTo>
                  <a:close/>
                </a:path>
              </a:pathLst>
            </a:custGeom>
            <a:solidFill>
              <a:schemeClr val="accent6"/>
            </a:solidFill>
            <a:ln>
              <a:noFill/>
            </a:ln>
          </p:spPr>
          <p:txBody>
            <a:bodyPr spcFirstLastPara="1" wrap="square" lIns="121900" tIns="121900" rIns="121900" bIns="121900" anchor="ctr" anchorCtr="0">
              <a:noAutofit/>
            </a:bodyPr>
            <a:lstStyle/>
            <a:p>
              <a:endParaRPr sz="2400"/>
            </a:p>
          </p:txBody>
        </p:sp>
        <p:sp>
          <p:nvSpPr>
            <p:cNvPr id="606" name="Google Shape;606;p20"/>
            <p:cNvSpPr/>
            <p:nvPr/>
          </p:nvSpPr>
          <p:spPr>
            <a:xfrm>
              <a:off x="5390427" y="3860073"/>
              <a:ext cx="183383" cy="264344"/>
            </a:xfrm>
            <a:custGeom>
              <a:avLst/>
              <a:gdLst/>
              <a:ahLst/>
              <a:cxnLst/>
              <a:rect l="l" t="t" r="r" b="b"/>
              <a:pathLst>
                <a:path w="3076" h="4434" extrusionOk="0">
                  <a:moveTo>
                    <a:pt x="1995" y="1034"/>
                  </a:moveTo>
                  <a:cubicBezTo>
                    <a:pt x="1610" y="0"/>
                    <a:pt x="0" y="555"/>
                    <a:pt x="406" y="1636"/>
                  </a:cubicBezTo>
                  <a:lnTo>
                    <a:pt x="1081" y="3370"/>
                  </a:lnTo>
                  <a:cubicBezTo>
                    <a:pt x="1516" y="4434"/>
                    <a:pt x="3075" y="3755"/>
                    <a:pt x="2657" y="2730"/>
                  </a:cubicBezTo>
                  <a:cubicBezTo>
                    <a:pt x="2213" y="1589"/>
                    <a:pt x="2443" y="2179"/>
                    <a:pt x="1995" y="1034"/>
                  </a:cubicBezTo>
                  <a:close/>
                </a:path>
              </a:pathLst>
            </a:custGeom>
            <a:solidFill>
              <a:schemeClr val="accent6"/>
            </a:solidFill>
            <a:ln>
              <a:noFill/>
            </a:ln>
          </p:spPr>
          <p:txBody>
            <a:bodyPr spcFirstLastPara="1" wrap="square" lIns="121900" tIns="121900" rIns="121900" bIns="121900" anchor="ctr" anchorCtr="0">
              <a:noAutofit/>
            </a:bodyPr>
            <a:lstStyle/>
            <a:p>
              <a:endParaRPr sz="2400"/>
            </a:p>
          </p:txBody>
        </p:sp>
        <p:sp>
          <p:nvSpPr>
            <p:cNvPr id="607" name="Google Shape;607;p20"/>
            <p:cNvSpPr/>
            <p:nvPr/>
          </p:nvSpPr>
          <p:spPr>
            <a:xfrm>
              <a:off x="5285203" y="4638259"/>
              <a:ext cx="584788" cy="509133"/>
            </a:xfrm>
            <a:custGeom>
              <a:avLst/>
              <a:gdLst/>
              <a:ahLst/>
              <a:cxnLst/>
              <a:rect l="l" t="t" r="r" b="b"/>
              <a:pathLst>
                <a:path w="9809" h="8540" extrusionOk="0">
                  <a:moveTo>
                    <a:pt x="9808" y="8539"/>
                  </a:moveTo>
                  <a:lnTo>
                    <a:pt x="6703" y="1"/>
                  </a:lnTo>
                  <a:cubicBezTo>
                    <a:pt x="4307" y="492"/>
                    <a:pt x="2068" y="1295"/>
                    <a:pt x="1" y="2440"/>
                  </a:cubicBezTo>
                  <a:lnTo>
                    <a:pt x="2222" y="8539"/>
                  </a:ln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608" name="Google Shape;608;p20"/>
            <p:cNvSpPr/>
            <p:nvPr/>
          </p:nvSpPr>
          <p:spPr>
            <a:xfrm>
              <a:off x="4036936" y="4428406"/>
              <a:ext cx="410288" cy="478073"/>
            </a:xfrm>
            <a:custGeom>
              <a:avLst/>
              <a:gdLst/>
              <a:ahLst/>
              <a:cxnLst/>
              <a:rect l="l" t="t" r="r" b="b"/>
              <a:pathLst>
                <a:path w="6882" h="8019" extrusionOk="0">
                  <a:moveTo>
                    <a:pt x="2337" y="1"/>
                  </a:moveTo>
                  <a:lnTo>
                    <a:pt x="6882" y="1675"/>
                  </a:lnTo>
                  <a:lnTo>
                    <a:pt x="4545" y="8018"/>
                  </a:lnTo>
                  <a:lnTo>
                    <a:pt x="0" y="6344"/>
                  </a:lnTo>
                  <a:close/>
                </a:path>
              </a:pathLst>
            </a:custGeom>
            <a:solidFill>
              <a:schemeClr val="accent6"/>
            </a:solidFill>
            <a:ln>
              <a:noFill/>
            </a:ln>
          </p:spPr>
          <p:txBody>
            <a:bodyPr spcFirstLastPara="1" wrap="square" lIns="121900" tIns="121900" rIns="121900" bIns="121900" anchor="ctr" anchorCtr="0">
              <a:noAutofit/>
            </a:bodyPr>
            <a:lstStyle/>
            <a:p>
              <a:endParaRPr sz="2400"/>
            </a:p>
          </p:txBody>
        </p:sp>
        <p:sp>
          <p:nvSpPr>
            <p:cNvPr id="609" name="Google Shape;609;p20"/>
            <p:cNvSpPr/>
            <p:nvPr/>
          </p:nvSpPr>
          <p:spPr>
            <a:xfrm>
              <a:off x="4074853" y="3767607"/>
              <a:ext cx="704977" cy="851636"/>
            </a:xfrm>
            <a:custGeom>
              <a:avLst/>
              <a:gdLst/>
              <a:ahLst/>
              <a:cxnLst/>
              <a:rect l="l" t="t" r="r" b="b"/>
              <a:pathLst>
                <a:path w="11825" h="14285" extrusionOk="0">
                  <a:moveTo>
                    <a:pt x="8193" y="8458"/>
                  </a:moveTo>
                  <a:cubicBezTo>
                    <a:pt x="7984" y="8992"/>
                    <a:pt x="7745" y="9646"/>
                    <a:pt x="7454" y="10419"/>
                  </a:cubicBezTo>
                  <a:lnTo>
                    <a:pt x="9846" y="8625"/>
                  </a:lnTo>
                  <a:cubicBezTo>
                    <a:pt x="10859" y="7869"/>
                    <a:pt x="11628" y="8689"/>
                    <a:pt x="11824" y="9274"/>
                  </a:cubicBezTo>
                  <a:lnTo>
                    <a:pt x="6784" y="13669"/>
                  </a:lnTo>
                  <a:cubicBezTo>
                    <a:pt x="6083" y="14284"/>
                    <a:pt x="4682" y="14203"/>
                    <a:pt x="3461" y="13793"/>
                  </a:cubicBezTo>
                  <a:cubicBezTo>
                    <a:pt x="932" y="12939"/>
                    <a:pt x="1" y="10748"/>
                    <a:pt x="1218" y="7296"/>
                  </a:cubicBezTo>
                  <a:lnTo>
                    <a:pt x="1637" y="4451"/>
                  </a:lnTo>
                  <a:cubicBezTo>
                    <a:pt x="1820" y="3255"/>
                    <a:pt x="3512" y="3529"/>
                    <a:pt x="3311" y="4738"/>
                  </a:cubicBezTo>
                  <a:lnTo>
                    <a:pt x="3119" y="5925"/>
                  </a:lnTo>
                  <a:cubicBezTo>
                    <a:pt x="3187" y="5882"/>
                    <a:pt x="3277" y="5852"/>
                    <a:pt x="3362" y="5827"/>
                  </a:cubicBezTo>
                  <a:lnTo>
                    <a:pt x="3986" y="3537"/>
                  </a:lnTo>
                  <a:cubicBezTo>
                    <a:pt x="4294" y="2354"/>
                    <a:pt x="5891" y="2931"/>
                    <a:pt x="5639" y="3926"/>
                  </a:cubicBezTo>
                  <a:lnTo>
                    <a:pt x="5156" y="5835"/>
                  </a:lnTo>
                  <a:cubicBezTo>
                    <a:pt x="5208" y="5844"/>
                    <a:pt x="5306" y="5874"/>
                    <a:pt x="5340" y="5887"/>
                  </a:cubicBezTo>
                  <a:lnTo>
                    <a:pt x="6147" y="3520"/>
                  </a:lnTo>
                  <a:cubicBezTo>
                    <a:pt x="6515" y="2452"/>
                    <a:pt x="8121" y="3021"/>
                    <a:pt x="7753" y="4076"/>
                  </a:cubicBezTo>
                  <a:lnTo>
                    <a:pt x="6818" y="6818"/>
                  </a:lnTo>
                  <a:cubicBezTo>
                    <a:pt x="6874" y="6882"/>
                    <a:pt x="6933" y="6950"/>
                    <a:pt x="6985" y="7019"/>
                  </a:cubicBezTo>
                  <a:lnTo>
                    <a:pt x="9577" y="1004"/>
                  </a:lnTo>
                  <a:cubicBezTo>
                    <a:pt x="10043" y="1"/>
                    <a:pt x="11602" y="680"/>
                    <a:pt x="11119" y="1726"/>
                  </a:cubicBezTo>
                  <a:close/>
                </a:path>
              </a:pathLst>
            </a:custGeom>
            <a:solidFill>
              <a:schemeClr val="accent6"/>
            </a:solidFill>
            <a:ln>
              <a:noFill/>
            </a:ln>
          </p:spPr>
          <p:txBody>
            <a:bodyPr spcFirstLastPara="1" wrap="square" lIns="121900" tIns="121900" rIns="121900" bIns="121900" anchor="ctr" anchorCtr="0">
              <a:noAutofit/>
            </a:bodyPr>
            <a:lstStyle/>
            <a:p>
              <a:endParaRPr sz="2400"/>
            </a:p>
          </p:txBody>
        </p:sp>
        <p:sp>
          <p:nvSpPr>
            <p:cNvPr id="610" name="Google Shape;610;p20"/>
            <p:cNvSpPr/>
            <p:nvPr/>
          </p:nvSpPr>
          <p:spPr>
            <a:xfrm>
              <a:off x="4047608" y="4579953"/>
              <a:ext cx="370344" cy="225175"/>
            </a:xfrm>
            <a:custGeom>
              <a:avLst/>
              <a:gdLst/>
              <a:ahLst/>
              <a:cxnLst/>
              <a:rect l="l" t="t" r="r" b="b"/>
              <a:pathLst>
                <a:path w="6212" h="3777" extrusionOk="0">
                  <a:moveTo>
                    <a:pt x="633" y="0"/>
                  </a:moveTo>
                  <a:cubicBezTo>
                    <a:pt x="2653" y="526"/>
                    <a:pt x="4520" y="1201"/>
                    <a:pt x="6211" y="2055"/>
                  </a:cubicBezTo>
                  <a:lnTo>
                    <a:pt x="5579" y="3776"/>
                  </a:lnTo>
                  <a:lnTo>
                    <a:pt x="1" y="1722"/>
                  </a:ln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611" name="Google Shape;611;p20"/>
            <p:cNvSpPr/>
            <p:nvPr/>
          </p:nvSpPr>
          <p:spPr>
            <a:xfrm>
              <a:off x="3840855" y="4626574"/>
              <a:ext cx="589081" cy="520818"/>
            </a:xfrm>
            <a:custGeom>
              <a:avLst/>
              <a:gdLst/>
              <a:ahLst/>
              <a:cxnLst/>
              <a:rect l="l" t="t" r="r" b="b"/>
              <a:pathLst>
                <a:path w="9881" h="8736" extrusionOk="0">
                  <a:moveTo>
                    <a:pt x="7586" y="8735"/>
                  </a:moveTo>
                  <a:lnTo>
                    <a:pt x="9880" y="2435"/>
                  </a:lnTo>
                  <a:cubicBezTo>
                    <a:pt x="7988" y="1384"/>
                    <a:pt x="5733" y="611"/>
                    <a:pt x="3183" y="0"/>
                  </a:cubicBezTo>
                  <a:lnTo>
                    <a:pt x="0" y="8735"/>
                  </a:ln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612" name="Google Shape;612;p20"/>
            <p:cNvSpPr/>
            <p:nvPr/>
          </p:nvSpPr>
          <p:spPr>
            <a:xfrm>
              <a:off x="4412823" y="3811664"/>
              <a:ext cx="230720" cy="254686"/>
            </a:xfrm>
            <a:custGeom>
              <a:avLst/>
              <a:gdLst/>
              <a:ahLst/>
              <a:cxnLst/>
              <a:rect l="l" t="t" r="r" b="b"/>
              <a:pathLst>
                <a:path w="3870" h="4272" extrusionOk="0">
                  <a:moveTo>
                    <a:pt x="1824" y="880"/>
                  </a:moveTo>
                  <a:cubicBezTo>
                    <a:pt x="2495" y="1"/>
                    <a:pt x="3870" y="1000"/>
                    <a:pt x="3169" y="1914"/>
                  </a:cubicBezTo>
                  <a:lnTo>
                    <a:pt x="2020" y="3375"/>
                  </a:lnTo>
                  <a:cubicBezTo>
                    <a:pt x="1294" y="4272"/>
                    <a:pt x="0" y="3166"/>
                    <a:pt x="696" y="2307"/>
                  </a:cubicBezTo>
                  <a:cubicBezTo>
                    <a:pt x="1457" y="1346"/>
                    <a:pt x="1064" y="1842"/>
                    <a:pt x="1824" y="880"/>
                  </a:cubicBezTo>
                  <a:close/>
                </a:path>
              </a:pathLst>
            </a:custGeom>
            <a:solidFill>
              <a:schemeClr val="accent6"/>
            </a:solidFill>
            <a:ln>
              <a:noFill/>
            </a:ln>
          </p:spPr>
          <p:txBody>
            <a:bodyPr spcFirstLastPara="1" wrap="square" lIns="121900" tIns="121900" rIns="121900" bIns="121900" anchor="ctr" anchorCtr="0">
              <a:noAutofit/>
            </a:bodyPr>
            <a:lstStyle/>
            <a:p>
              <a:endParaRPr sz="2400"/>
            </a:p>
          </p:txBody>
        </p:sp>
        <p:sp>
          <p:nvSpPr>
            <p:cNvPr id="613" name="Google Shape;613;p20"/>
            <p:cNvSpPr/>
            <p:nvPr/>
          </p:nvSpPr>
          <p:spPr>
            <a:xfrm>
              <a:off x="4292098" y="3798667"/>
              <a:ext cx="193340" cy="264404"/>
            </a:xfrm>
            <a:custGeom>
              <a:avLst/>
              <a:gdLst/>
              <a:ahLst/>
              <a:cxnLst/>
              <a:rect l="l" t="t" r="r" b="b"/>
              <a:pathLst>
                <a:path w="3243" h="4435" extrusionOk="0">
                  <a:moveTo>
                    <a:pt x="1226" y="1013"/>
                  </a:moveTo>
                  <a:cubicBezTo>
                    <a:pt x="1670" y="1"/>
                    <a:pt x="3242" y="641"/>
                    <a:pt x="2785" y="1701"/>
                  </a:cubicBezTo>
                  <a:lnTo>
                    <a:pt x="2012" y="3392"/>
                  </a:lnTo>
                  <a:cubicBezTo>
                    <a:pt x="1521" y="4434"/>
                    <a:pt x="0" y="3670"/>
                    <a:pt x="474" y="2670"/>
                  </a:cubicBezTo>
                  <a:cubicBezTo>
                    <a:pt x="983" y="1551"/>
                    <a:pt x="718" y="2128"/>
                    <a:pt x="1226" y="1013"/>
                  </a:cubicBezTo>
                  <a:close/>
                </a:path>
              </a:pathLst>
            </a:custGeom>
            <a:solidFill>
              <a:schemeClr val="accent6"/>
            </a:solidFill>
            <a:ln>
              <a:noFill/>
            </a:ln>
          </p:spPr>
          <p:txBody>
            <a:bodyPr spcFirstLastPara="1" wrap="square" lIns="121900" tIns="121900" rIns="121900" bIns="121900" anchor="ctr" anchorCtr="0">
              <a:noAutofit/>
            </a:bodyPr>
            <a:lstStyle/>
            <a:p>
              <a:endParaRPr sz="2400"/>
            </a:p>
          </p:txBody>
        </p:sp>
        <p:sp>
          <p:nvSpPr>
            <p:cNvPr id="614" name="Google Shape;614;p20"/>
            <p:cNvSpPr/>
            <p:nvPr/>
          </p:nvSpPr>
          <p:spPr>
            <a:xfrm>
              <a:off x="4154561" y="3849342"/>
              <a:ext cx="174500" cy="263867"/>
            </a:xfrm>
            <a:custGeom>
              <a:avLst/>
              <a:gdLst/>
              <a:ahLst/>
              <a:cxnLst/>
              <a:rect l="l" t="t" r="r" b="b"/>
              <a:pathLst>
                <a:path w="2927" h="4426" extrusionOk="0">
                  <a:moveTo>
                    <a:pt x="958" y="1052"/>
                  </a:moveTo>
                  <a:cubicBezTo>
                    <a:pt x="1295" y="1"/>
                    <a:pt x="2927" y="479"/>
                    <a:pt x="2576" y="1577"/>
                  </a:cubicBezTo>
                  <a:lnTo>
                    <a:pt x="1978" y="3341"/>
                  </a:lnTo>
                  <a:cubicBezTo>
                    <a:pt x="1590" y="4426"/>
                    <a:pt x="1" y="3819"/>
                    <a:pt x="372" y="2777"/>
                  </a:cubicBezTo>
                  <a:cubicBezTo>
                    <a:pt x="765" y="1615"/>
                    <a:pt x="565" y="2213"/>
                    <a:pt x="958" y="1052"/>
                  </a:cubicBezTo>
                  <a:close/>
                </a:path>
              </a:pathLst>
            </a:custGeom>
            <a:solidFill>
              <a:schemeClr val="accent6"/>
            </a:solidFill>
            <a:ln>
              <a:noFill/>
            </a:ln>
          </p:spPr>
          <p:txBody>
            <a:bodyPr spcFirstLastPara="1" wrap="square" lIns="121900" tIns="121900" rIns="121900" bIns="121900" anchor="ctr" anchorCtr="0">
              <a:noAutofit/>
            </a:bodyPr>
            <a:lstStyle/>
            <a:p>
              <a:endParaRPr sz="2400"/>
            </a:p>
          </p:txBody>
        </p:sp>
      </p:grpSp>
      <p:sp>
        <p:nvSpPr>
          <p:cNvPr id="531" name="Google Shape;531;p20"/>
          <p:cNvSpPr txBox="1"/>
          <p:nvPr/>
        </p:nvSpPr>
        <p:spPr>
          <a:xfrm>
            <a:off x="5374093" y="1587289"/>
            <a:ext cx="2171600" cy="464800"/>
          </a:xfrm>
          <a:prstGeom prst="rect">
            <a:avLst/>
          </a:prstGeom>
          <a:noFill/>
          <a:ln>
            <a:noFill/>
          </a:ln>
        </p:spPr>
        <p:txBody>
          <a:bodyPr spcFirstLastPara="1" wrap="square" lIns="121900" tIns="121900" rIns="121900" bIns="121900" anchor="ctr" anchorCtr="0">
            <a:noAutofit/>
          </a:bodyPr>
          <a:lstStyle/>
          <a:p>
            <a:pPr algn="ctr">
              <a:buClr>
                <a:srgbClr val="000000"/>
              </a:buClr>
              <a:buSzPts val="1100"/>
            </a:pPr>
            <a:r>
              <a:rPr lang="en" sz="2400" b="1" dirty="0">
                <a:solidFill>
                  <a:srgbClr val="000000"/>
                </a:solidFill>
                <a:latin typeface="Fira Sans Extra Condensed"/>
                <a:ea typeface="Fira Sans Extra Condensed"/>
                <a:cs typeface="Fira Sans Extra Condensed"/>
                <a:sym typeface="Fira Sans Extra Condensed"/>
              </a:rPr>
              <a:t>Text Rank</a:t>
            </a:r>
            <a:endParaRPr sz="2400" b="1" dirty="0">
              <a:solidFill>
                <a:srgbClr val="000000"/>
              </a:solidFill>
              <a:latin typeface="Fira Sans Extra Condensed"/>
              <a:ea typeface="Fira Sans Extra Condensed"/>
              <a:cs typeface="Fira Sans Extra Condensed"/>
              <a:sym typeface="Fira Sans Extra Condensed"/>
            </a:endParaRPr>
          </a:p>
        </p:txBody>
      </p:sp>
      <p:sp>
        <p:nvSpPr>
          <p:cNvPr id="530" name="Google Shape;530;p20"/>
          <p:cNvSpPr/>
          <p:nvPr/>
        </p:nvSpPr>
        <p:spPr>
          <a:xfrm>
            <a:off x="1369359" y="344162"/>
            <a:ext cx="1340400" cy="13404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33" name="Google Shape;533;p20"/>
          <p:cNvSpPr/>
          <p:nvPr/>
        </p:nvSpPr>
        <p:spPr>
          <a:xfrm>
            <a:off x="9389002" y="344060"/>
            <a:ext cx="1322541" cy="13404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nvGrpSpPr>
          <p:cNvPr id="615" name="Google Shape;615;p20"/>
          <p:cNvGrpSpPr/>
          <p:nvPr/>
        </p:nvGrpSpPr>
        <p:grpSpPr>
          <a:xfrm>
            <a:off x="8406881" y="1723997"/>
            <a:ext cx="3380722" cy="1442838"/>
            <a:chOff x="6081226" y="3272642"/>
            <a:chExt cx="2535542" cy="1082129"/>
          </a:xfrm>
        </p:grpSpPr>
        <p:sp>
          <p:nvSpPr>
            <p:cNvPr id="616" name="Google Shape;616;p20"/>
            <p:cNvSpPr txBox="1"/>
            <p:nvPr/>
          </p:nvSpPr>
          <p:spPr>
            <a:xfrm>
              <a:off x="6163392" y="3272642"/>
              <a:ext cx="2110500" cy="348600"/>
            </a:xfrm>
            <a:prstGeom prst="rect">
              <a:avLst/>
            </a:prstGeom>
            <a:noFill/>
            <a:ln>
              <a:noFill/>
            </a:ln>
          </p:spPr>
          <p:txBody>
            <a:bodyPr spcFirstLastPara="1" wrap="square" lIns="121900" tIns="121900" rIns="121900" bIns="121900" anchor="ctr" anchorCtr="0">
              <a:noAutofit/>
            </a:bodyPr>
            <a:lstStyle/>
            <a:p>
              <a:pPr algn="ctr">
                <a:buClr>
                  <a:schemeClr val="dk1"/>
                </a:buClr>
                <a:buSzPts val="1100"/>
              </a:pPr>
              <a:r>
                <a:rPr lang="en" sz="2400" b="1" dirty="0">
                  <a:solidFill>
                    <a:schemeClr val="dk1"/>
                  </a:solidFill>
                  <a:latin typeface="Fira Sans Extra Condensed"/>
                  <a:ea typeface="Fira Sans Extra Condensed"/>
                  <a:cs typeface="Fira Sans Extra Condensed"/>
                  <a:sym typeface="Fira Sans Extra Condensed"/>
                </a:rPr>
                <a:t>Summarized Text</a:t>
              </a:r>
              <a:endParaRPr sz="2400" b="1" dirty="0">
                <a:solidFill>
                  <a:schemeClr val="dk1"/>
                </a:solidFill>
                <a:latin typeface="Fira Sans Extra Condensed"/>
                <a:ea typeface="Fira Sans Extra Condensed"/>
                <a:cs typeface="Fira Sans Extra Condensed"/>
                <a:sym typeface="Fira Sans Extra Condensed"/>
              </a:endParaRPr>
            </a:p>
          </p:txBody>
        </p:sp>
        <p:sp>
          <p:nvSpPr>
            <p:cNvPr id="617" name="Google Shape;617;p20"/>
            <p:cNvSpPr txBox="1"/>
            <p:nvPr/>
          </p:nvSpPr>
          <p:spPr>
            <a:xfrm>
              <a:off x="6081226" y="3628471"/>
              <a:ext cx="2535542" cy="726300"/>
            </a:xfrm>
            <a:prstGeom prst="rect">
              <a:avLst/>
            </a:prstGeom>
            <a:noFill/>
            <a:ln>
              <a:noFill/>
            </a:ln>
          </p:spPr>
          <p:txBody>
            <a:bodyPr spcFirstLastPara="1" wrap="square" lIns="121900" tIns="121900" rIns="121900" bIns="121900" anchor="t" anchorCtr="0">
              <a:noAutofit/>
            </a:bodyPr>
            <a:lstStyle/>
            <a:p>
              <a:pPr marL="0" indent="0" algn="ctr">
                <a:buNone/>
              </a:pPr>
              <a:r>
                <a:rPr lang="en-US" sz="1200" dirty="0"/>
                <a:t>Chronic Diseases: Understanding the prevalence and risk factors associated with chronic conditions like diabetes, heart disease, cancer, and obesity is crucial for public health planning.</a:t>
              </a:r>
            </a:p>
            <a:p>
              <a:pPr marL="0" indent="0" algn="ctr">
                <a:buNone/>
              </a:pPr>
              <a:r>
                <a:rPr lang="en-US" sz="1200" dirty="0"/>
                <a:t>Vaccination Coverage: With a strong focus on immunization, the CDC tracks vaccination coverage rates among various age groups and populations.</a:t>
              </a:r>
            </a:p>
            <a:p>
              <a:pPr marL="0" indent="0" algn="ctr">
                <a:buNone/>
              </a:pPr>
              <a:r>
                <a:rPr lang="en-US" sz="1200" dirty="0"/>
                <a:t>Environmental Health: From air quality to water safety, the CDC's data highlights environmental factors that can impact public health.</a:t>
              </a:r>
            </a:p>
            <a:p>
              <a:pPr marL="0" indent="0" algn="ctr">
                <a:buNone/>
              </a:pPr>
              <a:r>
                <a:rPr lang="en-US" sz="1200" dirty="0"/>
                <a:t>Maternal and Child Health: Tracking maternal and child health outcomes is vital for ensuring the well-being of both mothers and infants.</a:t>
              </a:r>
            </a:p>
          </p:txBody>
        </p:sp>
      </p:grpSp>
      <p:grpSp>
        <p:nvGrpSpPr>
          <p:cNvPr id="626" name="Google Shape;626;p20"/>
          <p:cNvGrpSpPr/>
          <p:nvPr/>
        </p:nvGrpSpPr>
        <p:grpSpPr>
          <a:xfrm>
            <a:off x="9658689" y="726804"/>
            <a:ext cx="800980" cy="668228"/>
            <a:chOff x="-975335" y="2507430"/>
            <a:chExt cx="600735" cy="501171"/>
          </a:xfrm>
        </p:grpSpPr>
        <p:sp>
          <p:nvSpPr>
            <p:cNvPr id="627" name="Google Shape;627;p20"/>
            <p:cNvSpPr/>
            <p:nvPr/>
          </p:nvSpPr>
          <p:spPr>
            <a:xfrm>
              <a:off x="-975335" y="2815032"/>
              <a:ext cx="600735" cy="117387"/>
            </a:xfrm>
            <a:custGeom>
              <a:avLst/>
              <a:gdLst/>
              <a:ahLst/>
              <a:cxnLst/>
              <a:rect l="l" t="t" r="r" b="b"/>
              <a:pathLst>
                <a:path w="8792" h="1718" extrusionOk="0">
                  <a:moveTo>
                    <a:pt x="52" y="1"/>
                  </a:moveTo>
                  <a:lnTo>
                    <a:pt x="1" y="1141"/>
                  </a:lnTo>
                  <a:lnTo>
                    <a:pt x="1" y="1453"/>
                  </a:lnTo>
                  <a:cubicBezTo>
                    <a:pt x="1" y="1598"/>
                    <a:pt x="120" y="1718"/>
                    <a:pt x="265" y="1718"/>
                  </a:cubicBezTo>
                  <a:lnTo>
                    <a:pt x="3841" y="1718"/>
                  </a:lnTo>
                  <a:cubicBezTo>
                    <a:pt x="3819" y="1637"/>
                    <a:pt x="3811" y="1551"/>
                    <a:pt x="3828" y="1462"/>
                  </a:cubicBezTo>
                  <a:cubicBezTo>
                    <a:pt x="3870" y="1205"/>
                    <a:pt x="4084" y="1013"/>
                    <a:pt x="4336" y="987"/>
                  </a:cubicBezTo>
                  <a:cubicBezTo>
                    <a:pt x="4354" y="986"/>
                    <a:pt x="4372" y="985"/>
                    <a:pt x="4389" y="985"/>
                  </a:cubicBezTo>
                  <a:cubicBezTo>
                    <a:pt x="4711" y="985"/>
                    <a:pt x="4968" y="1240"/>
                    <a:pt x="4968" y="1560"/>
                  </a:cubicBezTo>
                  <a:cubicBezTo>
                    <a:pt x="4968" y="1615"/>
                    <a:pt x="4964" y="1667"/>
                    <a:pt x="4947" y="1718"/>
                  </a:cubicBezTo>
                  <a:lnTo>
                    <a:pt x="8522" y="1718"/>
                  </a:lnTo>
                  <a:cubicBezTo>
                    <a:pt x="8672" y="1718"/>
                    <a:pt x="8791" y="1598"/>
                    <a:pt x="8791" y="1453"/>
                  </a:cubicBezTo>
                  <a:lnTo>
                    <a:pt x="8791" y="1158"/>
                  </a:lnTo>
                  <a:lnTo>
                    <a:pt x="8736" y="1"/>
                  </a:ln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628" name="Google Shape;628;p20"/>
            <p:cNvSpPr/>
            <p:nvPr/>
          </p:nvSpPr>
          <p:spPr>
            <a:xfrm>
              <a:off x="-675044" y="2507430"/>
              <a:ext cx="300436" cy="400536"/>
            </a:xfrm>
            <a:custGeom>
              <a:avLst/>
              <a:gdLst/>
              <a:ahLst/>
              <a:cxnLst/>
              <a:rect l="l" t="t" r="r" b="b"/>
              <a:pathLst>
                <a:path w="4397" h="5862" extrusionOk="0">
                  <a:moveTo>
                    <a:pt x="1368" y="1"/>
                  </a:moveTo>
                  <a:cubicBezTo>
                    <a:pt x="877" y="1"/>
                    <a:pt x="411" y="133"/>
                    <a:pt x="1" y="368"/>
                  </a:cubicBezTo>
                  <a:lnTo>
                    <a:pt x="1" y="5498"/>
                  </a:lnTo>
                  <a:cubicBezTo>
                    <a:pt x="185" y="5498"/>
                    <a:pt x="351" y="5588"/>
                    <a:pt x="454" y="5720"/>
                  </a:cubicBezTo>
                  <a:cubicBezTo>
                    <a:pt x="744" y="5618"/>
                    <a:pt x="1052" y="5562"/>
                    <a:pt x="1368" y="5562"/>
                  </a:cubicBezTo>
                  <a:cubicBezTo>
                    <a:pt x="1624" y="5562"/>
                    <a:pt x="1876" y="5601"/>
                    <a:pt x="2111" y="5669"/>
                  </a:cubicBezTo>
                  <a:cubicBezTo>
                    <a:pt x="2581" y="5801"/>
                    <a:pt x="3063" y="5861"/>
                    <a:pt x="3546" y="5861"/>
                  </a:cubicBezTo>
                  <a:lnTo>
                    <a:pt x="4217" y="5861"/>
                  </a:lnTo>
                  <a:cubicBezTo>
                    <a:pt x="4315" y="5861"/>
                    <a:pt x="4396" y="5780"/>
                    <a:pt x="4396" y="5682"/>
                  </a:cubicBezTo>
                  <a:lnTo>
                    <a:pt x="4396" y="475"/>
                  </a:lnTo>
                  <a:cubicBezTo>
                    <a:pt x="4396" y="377"/>
                    <a:pt x="4315" y="300"/>
                    <a:pt x="4217" y="300"/>
                  </a:cubicBezTo>
                  <a:lnTo>
                    <a:pt x="3546" y="300"/>
                  </a:lnTo>
                  <a:cubicBezTo>
                    <a:pt x="3063" y="300"/>
                    <a:pt x="2581" y="236"/>
                    <a:pt x="2115" y="103"/>
                  </a:cubicBezTo>
                  <a:cubicBezTo>
                    <a:pt x="1876" y="39"/>
                    <a:pt x="1624" y="1"/>
                    <a:pt x="1368" y="1"/>
                  </a:cubicBezTo>
                  <a:close/>
                </a:path>
              </a:pathLst>
            </a:custGeom>
            <a:solidFill>
              <a:srgbClr val="D9D9D9"/>
            </a:solidFill>
            <a:ln>
              <a:noFill/>
            </a:ln>
          </p:spPr>
          <p:txBody>
            <a:bodyPr spcFirstLastPara="1" wrap="square" lIns="121900" tIns="121900" rIns="121900" bIns="121900" anchor="ctr" anchorCtr="0">
              <a:noAutofit/>
            </a:bodyPr>
            <a:lstStyle/>
            <a:p>
              <a:endParaRPr sz="2400"/>
            </a:p>
          </p:txBody>
        </p:sp>
        <p:sp>
          <p:nvSpPr>
            <p:cNvPr id="629" name="Google Shape;629;p20"/>
            <p:cNvSpPr/>
            <p:nvPr/>
          </p:nvSpPr>
          <p:spPr>
            <a:xfrm>
              <a:off x="-975335" y="2507430"/>
              <a:ext cx="300368" cy="400536"/>
            </a:xfrm>
            <a:custGeom>
              <a:avLst/>
              <a:gdLst/>
              <a:ahLst/>
              <a:cxnLst/>
              <a:rect l="l" t="t" r="r" b="b"/>
              <a:pathLst>
                <a:path w="4396" h="5862" extrusionOk="0">
                  <a:moveTo>
                    <a:pt x="3025" y="1"/>
                  </a:moveTo>
                  <a:cubicBezTo>
                    <a:pt x="2768" y="1"/>
                    <a:pt x="2521" y="39"/>
                    <a:pt x="2282" y="103"/>
                  </a:cubicBezTo>
                  <a:cubicBezTo>
                    <a:pt x="1816" y="236"/>
                    <a:pt x="1333" y="300"/>
                    <a:pt x="846" y="300"/>
                  </a:cubicBezTo>
                  <a:lnTo>
                    <a:pt x="176" y="300"/>
                  </a:lnTo>
                  <a:cubicBezTo>
                    <a:pt x="77" y="300"/>
                    <a:pt x="1" y="377"/>
                    <a:pt x="1" y="475"/>
                  </a:cubicBezTo>
                  <a:lnTo>
                    <a:pt x="1" y="5682"/>
                  </a:lnTo>
                  <a:cubicBezTo>
                    <a:pt x="1" y="5780"/>
                    <a:pt x="77" y="5861"/>
                    <a:pt x="176" y="5861"/>
                  </a:cubicBezTo>
                  <a:lnTo>
                    <a:pt x="846" y="5861"/>
                  </a:lnTo>
                  <a:cubicBezTo>
                    <a:pt x="1333" y="5861"/>
                    <a:pt x="1816" y="5801"/>
                    <a:pt x="2282" y="5669"/>
                  </a:cubicBezTo>
                  <a:cubicBezTo>
                    <a:pt x="2521" y="5601"/>
                    <a:pt x="2768" y="5562"/>
                    <a:pt x="3025" y="5562"/>
                  </a:cubicBezTo>
                  <a:cubicBezTo>
                    <a:pt x="3345" y="5562"/>
                    <a:pt x="3653" y="5618"/>
                    <a:pt x="3939" y="5720"/>
                  </a:cubicBezTo>
                  <a:cubicBezTo>
                    <a:pt x="4046" y="5588"/>
                    <a:pt x="4208" y="5498"/>
                    <a:pt x="4396" y="5498"/>
                  </a:cubicBezTo>
                  <a:lnTo>
                    <a:pt x="4396" y="368"/>
                  </a:lnTo>
                  <a:cubicBezTo>
                    <a:pt x="3982" y="133"/>
                    <a:pt x="3516" y="1"/>
                    <a:pt x="3025"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30" name="Google Shape;630;p20"/>
            <p:cNvSpPr/>
            <p:nvPr/>
          </p:nvSpPr>
          <p:spPr>
            <a:xfrm>
              <a:off x="-724034" y="2873997"/>
              <a:ext cx="96957" cy="68464"/>
            </a:xfrm>
            <a:custGeom>
              <a:avLst/>
              <a:gdLst/>
              <a:ahLst/>
              <a:cxnLst/>
              <a:rect l="l" t="t" r="r" b="b"/>
              <a:pathLst>
                <a:path w="1419" h="1002" extrusionOk="0">
                  <a:moveTo>
                    <a:pt x="709" y="1"/>
                  </a:moveTo>
                  <a:cubicBezTo>
                    <a:pt x="321" y="1"/>
                    <a:pt x="0" y="317"/>
                    <a:pt x="0" y="705"/>
                  </a:cubicBezTo>
                  <a:cubicBezTo>
                    <a:pt x="0" y="774"/>
                    <a:pt x="9" y="842"/>
                    <a:pt x="30" y="906"/>
                  </a:cubicBezTo>
                  <a:cubicBezTo>
                    <a:pt x="47" y="962"/>
                    <a:pt x="99" y="1000"/>
                    <a:pt x="158" y="1000"/>
                  </a:cubicBezTo>
                  <a:cubicBezTo>
                    <a:pt x="167" y="1000"/>
                    <a:pt x="180" y="1000"/>
                    <a:pt x="192" y="996"/>
                  </a:cubicBezTo>
                  <a:cubicBezTo>
                    <a:pt x="265" y="974"/>
                    <a:pt x="304" y="902"/>
                    <a:pt x="286" y="829"/>
                  </a:cubicBezTo>
                  <a:cubicBezTo>
                    <a:pt x="274" y="791"/>
                    <a:pt x="269" y="748"/>
                    <a:pt x="269" y="705"/>
                  </a:cubicBezTo>
                  <a:cubicBezTo>
                    <a:pt x="269" y="462"/>
                    <a:pt x="466" y="265"/>
                    <a:pt x="709" y="265"/>
                  </a:cubicBezTo>
                  <a:cubicBezTo>
                    <a:pt x="953" y="265"/>
                    <a:pt x="1154" y="462"/>
                    <a:pt x="1154" y="705"/>
                  </a:cubicBezTo>
                  <a:cubicBezTo>
                    <a:pt x="1154" y="748"/>
                    <a:pt x="1145" y="791"/>
                    <a:pt x="1132" y="829"/>
                  </a:cubicBezTo>
                  <a:cubicBezTo>
                    <a:pt x="1115" y="902"/>
                    <a:pt x="1154" y="974"/>
                    <a:pt x="1226" y="996"/>
                  </a:cubicBezTo>
                  <a:cubicBezTo>
                    <a:pt x="1238" y="1000"/>
                    <a:pt x="1250" y="1001"/>
                    <a:pt x="1263" y="1001"/>
                  </a:cubicBezTo>
                  <a:cubicBezTo>
                    <a:pt x="1320" y="1001"/>
                    <a:pt x="1374" y="962"/>
                    <a:pt x="1388" y="906"/>
                  </a:cubicBezTo>
                  <a:cubicBezTo>
                    <a:pt x="1410" y="842"/>
                    <a:pt x="1418" y="774"/>
                    <a:pt x="1418" y="705"/>
                  </a:cubicBezTo>
                  <a:cubicBezTo>
                    <a:pt x="1418" y="317"/>
                    <a:pt x="1102" y="1"/>
                    <a:pt x="709" y="1"/>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631" name="Google Shape;631;p20"/>
            <p:cNvSpPr/>
            <p:nvPr/>
          </p:nvSpPr>
          <p:spPr>
            <a:xfrm>
              <a:off x="-938576" y="2572203"/>
              <a:ext cx="109802" cy="131120"/>
            </a:xfrm>
            <a:custGeom>
              <a:avLst/>
              <a:gdLst/>
              <a:ahLst/>
              <a:cxnLst/>
              <a:rect l="l" t="t" r="r" b="b"/>
              <a:pathLst>
                <a:path w="1607" h="1919" extrusionOk="0">
                  <a:moveTo>
                    <a:pt x="808" y="432"/>
                  </a:moveTo>
                  <a:lnTo>
                    <a:pt x="1116" y="1240"/>
                  </a:lnTo>
                  <a:lnTo>
                    <a:pt x="501" y="1240"/>
                  </a:lnTo>
                  <a:lnTo>
                    <a:pt x="808" y="432"/>
                  </a:lnTo>
                  <a:close/>
                  <a:moveTo>
                    <a:pt x="808" y="1"/>
                  </a:moveTo>
                  <a:cubicBezTo>
                    <a:pt x="740" y="1"/>
                    <a:pt x="676" y="44"/>
                    <a:pt x="650" y="112"/>
                  </a:cubicBezTo>
                  <a:lnTo>
                    <a:pt x="31" y="1739"/>
                  </a:lnTo>
                  <a:cubicBezTo>
                    <a:pt x="1" y="1812"/>
                    <a:pt x="48" y="1897"/>
                    <a:pt x="129" y="1915"/>
                  </a:cubicBezTo>
                  <a:cubicBezTo>
                    <a:pt x="139" y="1917"/>
                    <a:pt x="148" y="1918"/>
                    <a:pt x="158" y="1918"/>
                  </a:cubicBezTo>
                  <a:cubicBezTo>
                    <a:pt x="211" y="1918"/>
                    <a:pt x="261" y="1880"/>
                    <a:pt x="283" y="1829"/>
                  </a:cubicBezTo>
                  <a:lnTo>
                    <a:pt x="402" y="1513"/>
                  </a:lnTo>
                  <a:lnTo>
                    <a:pt x="1214" y="1513"/>
                  </a:lnTo>
                  <a:lnTo>
                    <a:pt x="1333" y="1833"/>
                  </a:lnTo>
                  <a:cubicBezTo>
                    <a:pt x="1355" y="1885"/>
                    <a:pt x="1406" y="1919"/>
                    <a:pt x="1457" y="1919"/>
                  </a:cubicBezTo>
                  <a:cubicBezTo>
                    <a:pt x="1474" y="1919"/>
                    <a:pt x="1492" y="1915"/>
                    <a:pt x="1504" y="1910"/>
                  </a:cubicBezTo>
                  <a:cubicBezTo>
                    <a:pt x="1573" y="1885"/>
                    <a:pt x="1607" y="1808"/>
                    <a:pt x="1581" y="1739"/>
                  </a:cubicBezTo>
                  <a:lnTo>
                    <a:pt x="970" y="112"/>
                  </a:lnTo>
                  <a:cubicBezTo>
                    <a:pt x="966" y="112"/>
                    <a:pt x="966" y="108"/>
                    <a:pt x="966" y="108"/>
                  </a:cubicBezTo>
                  <a:cubicBezTo>
                    <a:pt x="940" y="44"/>
                    <a:pt x="881" y="1"/>
                    <a:pt x="808" y="1"/>
                  </a:cubicBezTo>
                  <a:close/>
                </a:path>
              </a:pathLst>
            </a:custGeom>
            <a:solidFill>
              <a:schemeClr val="accent4"/>
            </a:solidFill>
            <a:ln>
              <a:noFill/>
            </a:ln>
          </p:spPr>
          <p:txBody>
            <a:bodyPr spcFirstLastPara="1" wrap="square" lIns="121900" tIns="121900" rIns="121900" bIns="121900" anchor="ctr" anchorCtr="0">
              <a:noAutofit/>
            </a:bodyPr>
            <a:lstStyle/>
            <a:p>
              <a:endParaRPr sz="2400"/>
            </a:p>
          </p:txBody>
        </p:sp>
        <p:sp>
          <p:nvSpPr>
            <p:cNvPr id="632" name="Google Shape;632;p20"/>
            <p:cNvSpPr/>
            <p:nvPr/>
          </p:nvSpPr>
          <p:spPr>
            <a:xfrm>
              <a:off x="-938576" y="2752855"/>
              <a:ext cx="202044" cy="19063"/>
            </a:xfrm>
            <a:custGeom>
              <a:avLst/>
              <a:gdLst/>
              <a:ahLst/>
              <a:cxnLst/>
              <a:rect l="l" t="t" r="r" b="b"/>
              <a:pathLst>
                <a:path w="2957" h="279" extrusionOk="0">
                  <a:moveTo>
                    <a:pt x="155" y="1"/>
                  </a:moveTo>
                  <a:cubicBezTo>
                    <a:pt x="69" y="1"/>
                    <a:pt x="1" y="91"/>
                    <a:pt x="26" y="185"/>
                  </a:cubicBezTo>
                  <a:cubicBezTo>
                    <a:pt x="43" y="240"/>
                    <a:pt x="99" y="279"/>
                    <a:pt x="159" y="279"/>
                  </a:cubicBezTo>
                  <a:lnTo>
                    <a:pt x="2803" y="279"/>
                  </a:lnTo>
                  <a:cubicBezTo>
                    <a:pt x="2888" y="279"/>
                    <a:pt x="2957" y="189"/>
                    <a:pt x="2927" y="95"/>
                  </a:cubicBezTo>
                  <a:cubicBezTo>
                    <a:pt x="2910" y="39"/>
                    <a:pt x="2858" y="1"/>
                    <a:pt x="2799" y="1"/>
                  </a:cubicBezTo>
                  <a:close/>
                </a:path>
              </a:pathLst>
            </a:custGeom>
            <a:solidFill>
              <a:schemeClr val="accent4"/>
            </a:solidFill>
            <a:ln>
              <a:noFill/>
            </a:ln>
          </p:spPr>
          <p:txBody>
            <a:bodyPr spcFirstLastPara="1" wrap="square" lIns="121900" tIns="121900" rIns="121900" bIns="121900" anchor="ctr" anchorCtr="0">
              <a:noAutofit/>
            </a:bodyPr>
            <a:lstStyle/>
            <a:p>
              <a:endParaRPr sz="2400"/>
            </a:p>
          </p:txBody>
        </p:sp>
        <p:sp>
          <p:nvSpPr>
            <p:cNvPr id="633" name="Google Shape;633;p20"/>
            <p:cNvSpPr/>
            <p:nvPr/>
          </p:nvSpPr>
          <p:spPr>
            <a:xfrm>
              <a:off x="-836429" y="2571041"/>
              <a:ext cx="101330" cy="19063"/>
            </a:xfrm>
            <a:custGeom>
              <a:avLst/>
              <a:gdLst/>
              <a:ahLst/>
              <a:cxnLst/>
              <a:rect l="l" t="t" r="r" b="b"/>
              <a:pathLst>
                <a:path w="1483" h="279" extrusionOk="0">
                  <a:moveTo>
                    <a:pt x="163" y="1"/>
                  </a:moveTo>
                  <a:cubicBezTo>
                    <a:pt x="69" y="1"/>
                    <a:pt x="1" y="91"/>
                    <a:pt x="31" y="185"/>
                  </a:cubicBezTo>
                  <a:cubicBezTo>
                    <a:pt x="48" y="240"/>
                    <a:pt x="103" y="278"/>
                    <a:pt x="163" y="278"/>
                  </a:cubicBezTo>
                  <a:lnTo>
                    <a:pt x="1325" y="278"/>
                  </a:lnTo>
                  <a:cubicBezTo>
                    <a:pt x="1415" y="278"/>
                    <a:pt x="1483" y="189"/>
                    <a:pt x="1453" y="95"/>
                  </a:cubicBezTo>
                  <a:cubicBezTo>
                    <a:pt x="1436" y="39"/>
                    <a:pt x="1385" y="1"/>
                    <a:pt x="1325" y="1"/>
                  </a:cubicBezTo>
                  <a:close/>
                </a:path>
              </a:pathLst>
            </a:custGeom>
            <a:solidFill>
              <a:schemeClr val="accent4"/>
            </a:solidFill>
            <a:ln>
              <a:noFill/>
            </a:ln>
          </p:spPr>
          <p:txBody>
            <a:bodyPr spcFirstLastPara="1" wrap="square" lIns="121900" tIns="121900" rIns="121900" bIns="121900" anchor="ctr" anchorCtr="0">
              <a:noAutofit/>
            </a:bodyPr>
            <a:lstStyle/>
            <a:p>
              <a:endParaRPr sz="2400"/>
            </a:p>
          </p:txBody>
        </p:sp>
        <p:sp>
          <p:nvSpPr>
            <p:cNvPr id="634" name="Google Shape;634;p20"/>
            <p:cNvSpPr/>
            <p:nvPr/>
          </p:nvSpPr>
          <p:spPr>
            <a:xfrm>
              <a:off x="-821534" y="2616888"/>
              <a:ext cx="86434" cy="18722"/>
            </a:xfrm>
            <a:custGeom>
              <a:avLst/>
              <a:gdLst/>
              <a:ahLst/>
              <a:cxnLst/>
              <a:rect l="l" t="t" r="r" b="b"/>
              <a:pathLst>
                <a:path w="1265" h="274" extrusionOk="0">
                  <a:moveTo>
                    <a:pt x="163" y="0"/>
                  </a:moveTo>
                  <a:cubicBezTo>
                    <a:pt x="73" y="0"/>
                    <a:pt x="1" y="86"/>
                    <a:pt x="31" y="184"/>
                  </a:cubicBezTo>
                  <a:cubicBezTo>
                    <a:pt x="48" y="240"/>
                    <a:pt x="103" y="274"/>
                    <a:pt x="163" y="274"/>
                  </a:cubicBezTo>
                  <a:lnTo>
                    <a:pt x="1103" y="274"/>
                  </a:lnTo>
                  <a:cubicBezTo>
                    <a:pt x="1192" y="274"/>
                    <a:pt x="1265" y="188"/>
                    <a:pt x="1235" y="94"/>
                  </a:cubicBezTo>
                  <a:cubicBezTo>
                    <a:pt x="1214" y="39"/>
                    <a:pt x="1162" y="0"/>
                    <a:pt x="1103" y="0"/>
                  </a:cubicBezTo>
                  <a:close/>
                </a:path>
              </a:pathLst>
            </a:custGeom>
            <a:solidFill>
              <a:schemeClr val="accent4"/>
            </a:solidFill>
            <a:ln>
              <a:noFill/>
            </a:ln>
          </p:spPr>
          <p:txBody>
            <a:bodyPr spcFirstLastPara="1" wrap="square" lIns="121900" tIns="121900" rIns="121900" bIns="121900" anchor="ctr" anchorCtr="0">
              <a:noAutofit/>
            </a:bodyPr>
            <a:lstStyle/>
            <a:p>
              <a:endParaRPr sz="2400"/>
            </a:p>
          </p:txBody>
        </p:sp>
        <p:sp>
          <p:nvSpPr>
            <p:cNvPr id="635" name="Google Shape;635;p20"/>
            <p:cNvSpPr/>
            <p:nvPr/>
          </p:nvSpPr>
          <p:spPr>
            <a:xfrm>
              <a:off x="-803701" y="2662734"/>
              <a:ext cx="68327" cy="18722"/>
            </a:xfrm>
            <a:custGeom>
              <a:avLst/>
              <a:gdLst/>
              <a:ahLst/>
              <a:cxnLst/>
              <a:rect l="l" t="t" r="r" b="b"/>
              <a:pathLst>
                <a:path w="1000" h="274" extrusionOk="0">
                  <a:moveTo>
                    <a:pt x="158" y="0"/>
                  </a:moveTo>
                  <a:cubicBezTo>
                    <a:pt x="69" y="0"/>
                    <a:pt x="0" y="85"/>
                    <a:pt x="30" y="179"/>
                  </a:cubicBezTo>
                  <a:cubicBezTo>
                    <a:pt x="47" y="239"/>
                    <a:pt x="103" y="273"/>
                    <a:pt x="158" y="273"/>
                  </a:cubicBezTo>
                  <a:lnTo>
                    <a:pt x="837" y="273"/>
                  </a:lnTo>
                  <a:cubicBezTo>
                    <a:pt x="927" y="273"/>
                    <a:pt x="1000" y="188"/>
                    <a:pt x="970" y="90"/>
                  </a:cubicBezTo>
                  <a:cubicBezTo>
                    <a:pt x="948" y="34"/>
                    <a:pt x="897" y="0"/>
                    <a:pt x="837" y="0"/>
                  </a:cubicBezTo>
                  <a:close/>
                </a:path>
              </a:pathLst>
            </a:custGeom>
            <a:solidFill>
              <a:schemeClr val="accent4"/>
            </a:solidFill>
            <a:ln>
              <a:noFill/>
            </a:ln>
          </p:spPr>
          <p:txBody>
            <a:bodyPr spcFirstLastPara="1" wrap="square" lIns="121900" tIns="121900" rIns="121900" bIns="121900" anchor="ctr" anchorCtr="0">
              <a:noAutofit/>
            </a:bodyPr>
            <a:lstStyle/>
            <a:p>
              <a:endParaRPr sz="2400"/>
            </a:p>
          </p:txBody>
        </p:sp>
        <p:sp>
          <p:nvSpPr>
            <p:cNvPr id="636" name="Google Shape;636;p20"/>
            <p:cNvSpPr/>
            <p:nvPr/>
          </p:nvSpPr>
          <p:spPr>
            <a:xfrm>
              <a:off x="-788533" y="2707351"/>
              <a:ext cx="52885" cy="18722"/>
            </a:xfrm>
            <a:custGeom>
              <a:avLst/>
              <a:gdLst/>
              <a:ahLst/>
              <a:cxnLst/>
              <a:rect l="l" t="t" r="r" b="b"/>
              <a:pathLst>
                <a:path w="774" h="274" extrusionOk="0">
                  <a:moveTo>
                    <a:pt x="158" y="1"/>
                  </a:moveTo>
                  <a:cubicBezTo>
                    <a:pt x="69" y="1"/>
                    <a:pt x="0" y="86"/>
                    <a:pt x="30" y="180"/>
                  </a:cubicBezTo>
                  <a:cubicBezTo>
                    <a:pt x="47" y="236"/>
                    <a:pt x="103" y="274"/>
                    <a:pt x="163" y="274"/>
                  </a:cubicBezTo>
                  <a:lnTo>
                    <a:pt x="611" y="274"/>
                  </a:lnTo>
                  <a:cubicBezTo>
                    <a:pt x="701" y="274"/>
                    <a:pt x="773" y="184"/>
                    <a:pt x="744" y="90"/>
                  </a:cubicBezTo>
                  <a:cubicBezTo>
                    <a:pt x="726" y="35"/>
                    <a:pt x="671" y="1"/>
                    <a:pt x="611" y="1"/>
                  </a:cubicBezTo>
                  <a:close/>
                </a:path>
              </a:pathLst>
            </a:custGeom>
            <a:solidFill>
              <a:schemeClr val="accent4"/>
            </a:solidFill>
            <a:ln>
              <a:noFill/>
            </a:ln>
          </p:spPr>
          <p:txBody>
            <a:bodyPr spcFirstLastPara="1" wrap="square" lIns="121900" tIns="121900" rIns="121900" bIns="121900" anchor="ctr" anchorCtr="0">
              <a:noAutofit/>
            </a:bodyPr>
            <a:lstStyle/>
            <a:p>
              <a:endParaRPr sz="2400"/>
            </a:p>
          </p:txBody>
        </p:sp>
        <p:sp>
          <p:nvSpPr>
            <p:cNvPr id="637" name="Google Shape;637;p20"/>
            <p:cNvSpPr/>
            <p:nvPr/>
          </p:nvSpPr>
          <p:spPr>
            <a:xfrm>
              <a:off x="-615465" y="2571041"/>
              <a:ext cx="168427" cy="19063"/>
            </a:xfrm>
            <a:custGeom>
              <a:avLst/>
              <a:gdLst/>
              <a:ahLst/>
              <a:cxnLst/>
              <a:rect l="l" t="t" r="r" b="b"/>
              <a:pathLst>
                <a:path w="2465" h="279" extrusionOk="0">
                  <a:moveTo>
                    <a:pt x="158" y="1"/>
                  </a:moveTo>
                  <a:cubicBezTo>
                    <a:pt x="69" y="1"/>
                    <a:pt x="0" y="91"/>
                    <a:pt x="30" y="185"/>
                  </a:cubicBezTo>
                  <a:cubicBezTo>
                    <a:pt x="47" y="240"/>
                    <a:pt x="103" y="278"/>
                    <a:pt x="163" y="278"/>
                  </a:cubicBezTo>
                  <a:lnTo>
                    <a:pt x="2311" y="278"/>
                  </a:lnTo>
                  <a:cubicBezTo>
                    <a:pt x="2397" y="278"/>
                    <a:pt x="2465" y="189"/>
                    <a:pt x="2439" y="95"/>
                  </a:cubicBezTo>
                  <a:cubicBezTo>
                    <a:pt x="2422" y="39"/>
                    <a:pt x="2367" y="1"/>
                    <a:pt x="2307" y="1"/>
                  </a:cubicBezTo>
                  <a:close/>
                </a:path>
              </a:pathLst>
            </a:custGeom>
            <a:solidFill>
              <a:schemeClr val="accent4"/>
            </a:solidFill>
            <a:ln>
              <a:noFill/>
            </a:ln>
          </p:spPr>
          <p:txBody>
            <a:bodyPr spcFirstLastPara="1" wrap="square" lIns="121900" tIns="121900" rIns="121900" bIns="121900" anchor="ctr" anchorCtr="0">
              <a:noAutofit/>
            </a:bodyPr>
            <a:lstStyle/>
            <a:p>
              <a:endParaRPr sz="2400"/>
            </a:p>
          </p:txBody>
        </p:sp>
        <p:sp>
          <p:nvSpPr>
            <p:cNvPr id="638" name="Google Shape;638;p20"/>
            <p:cNvSpPr/>
            <p:nvPr/>
          </p:nvSpPr>
          <p:spPr>
            <a:xfrm>
              <a:off x="-615465" y="2616888"/>
              <a:ext cx="168427" cy="18722"/>
            </a:xfrm>
            <a:custGeom>
              <a:avLst/>
              <a:gdLst/>
              <a:ahLst/>
              <a:cxnLst/>
              <a:rect l="l" t="t" r="r" b="b"/>
              <a:pathLst>
                <a:path w="2465" h="274" extrusionOk="0">
                  <a:moveTo>
                    <a:pt x="158" y="0"/>
                  </a:moveTo>
                  <a:cubicBezTo>
                    <a:pt x="69" y="0"/>
                    <a:pt x="0" y="86"/>
                    <a:pt x="30" y="180"/>
                  </a:cubicBezTo>
                  <a:cubicBezTo>
                    <a:pt x="47" y="240"/>
                    <a:pt x="103" y="274"/>
                    <a:pt x="163" y="274"/>
                  </a:cubicBezTo>
                  <a:lnTo>
                    <a:pt x="2311" y="274"/>
                  </a:lnTo>
                  <a:cubicBezTo>
                    <a:pt x="2397" y="274"/>
                    <a:pt x="2465" y="188"/>
                    <a:pt x="2439" y="94"/>
                  </a:cubicBezTo>
                  <a:cubicBezTo>
                    <a:pt x="2422" y="39"/>
                    <a:pt x="2367" y="0"/>
                    <a:pt x="2307" y="0"/>
                  </a:cubicBezTo>
                  <a:close/>
                </a:path>
              </a:pathLst>
            </a:custGeom>
            <a:solidFill>
              <a:schemeClr val="accent4"/>
            </a:solidFill>
            <a:ln>
              <a:noFill/>
            </a:ln>
          </p:spPr>
          <p:txBody>
            <a:bodyPr spcFirstLastPara="1" wrap="square" lIns="121900" tIns="121900" rIns="121900" bIns="121900" anchor="ctr" anchorCtr="0">
              <a:noAutofit/>
            </a:bodyPr>
            <a:lstStyle/>
            <a:p>
              <a:endParaRPr sz="2400"/>
            </a:p>
          </p:txBody>
        </p:sp>
        <p:sp>
          <p:nvSpPr>
            <p:cNvPr id="639" name="Google Shape;639;p20"/>
            <p:cNvSpPr/>
            <p:nvPr/>
          </p:nvSpPr>
          <p:spPr>
            <a:xfrm>
              <a:off x="-615465" y="2662734"/>
              <a:ext cx="168427" cy="18722"/>
            </a:xfrm>
            <a:custGeom>
              <a:avLst/>
              <a:gdLst/>
              <a:ahLst/>
              <a:cxnLst/>
              <a:rect l="l" t="t" r="r" b="b"/>
              <a:pathLst>
                <a:path w="2465" h="274" extrusionOk="0">
                  <a:moveTo>
                    <a:pt x="158" y="0"/>
                  </a:moveTo>
                  <a:cubicBezTo>
                    <a:pt x="69" y="0"/>
                    <a:pt x="0" y="85"/>
                    <a:pt x="30" y="179"/>
                  </a:cubicBezTo>
                  <a:cubicBezTo>
                    <a:pt x="47" y="235"/>
                    <a:pt x="103" y="273"/>
                    <a:pt x="163" y="273"/>
                  </a:cubicBezTo>
                  <a:lnTo>
                    <a:pt x="2311" y="273"/>
                  </a:lnTo>
                  <a:cubicBezTo>
                    <a:pt x="2397" y="273"/>
                    <a:pt x="2465" y="188"/>
                    <a:pt x="2439" y="94"/>
                  </a:cubicBezTo>
                  <a:cubicBezTo>
                    <a:pt x="2422" y="34"/>
                    <a:pt x="2367" y="0"/>
                    <a:pt x="2307" y="0"/>
                  </a:cubicBezTo>
                  <a:close/>
                </a:path>
              </a:pathLst>
            </a:custGeom>
            <a:solidFill>
              <a:schemeClr val="accent4"/>
            </a:solidFill>
            <a:ln>
              <a:noFill/>
            </a:ln>
          </p:spPr>
          <p:txBody>
            <a:bodyPr spcFirstLastPara="1" wrap="square" lIns="121900" tIns="121900" rIns="121900" bIns="121900" anchor="ctr" anchorCtr="0">
              <a:noAutofit/>
            </a:bodyPr>
            <a:lstStyle/>
            <a:p>
              <a:endParaRPr sz="2400"/>
            </a:p>
          </p:txBody>
        </p:sp>
        <p:sp>
          <p:nvSpPr>
            <p:cNvPr id="640" name="Google Shape;640;p20"/>
            <p:cNvSpPr/>
            <p:nvPr/>
          </p:nvSpPr>
          <p:spPr>
            <a:xfrm>
              <a:off x="-940284" y="2797540"/>
              <a:ext cx="106249" cy="18722"/>
            </a:xfrm>
            <a:custGeom>
              <a:avLst/>
              <a:gdLst/>
              <a:ahLst/>
              <a:cxnLst/>
              <a:rect l="l" t="t" r="r" b="b"/>
              <a:pathLst>
                <a:path w="1555" h="274" extrusionOk="0">
                  <a:moveTo>
                    <a:pt x="162" y="0"/>
                  </a:moveTo>
                  <a:cubicBezTo>
                    <a:pt x="73" y="0"/>
                    <a:pt x="0" y="86"/>
                    <a:pt x="30" y="184"/>
                  </a:cubicBezTo>
                  <a:cubicBezTo>
                    <a:pt x="47" y="240"/>
                    <a:pt x="103" y="274"/>
                    <a:pt x="162" y="274"/>
                  </a:cubicBezTo>
                  <a:lnTo>
                    <a:pt x="1393" y="274"/>
                  </a:lnTo>
                  <a:cubicBezTo>
                    <a:pt x="1482" y="274"/>
                    <a:pt x="1555" y="188"/>
                    <a:pt x="1525" y="94"/>
                  </a:cubicBezTo>
                  <a:cubicBezTo>
                    <a:pt x="1508" y="39"/>
                    <a:pt x="1452" y="0"/>
                    <a:pt x="1393" y="0"/>
                  </a:cubicBezTo>
                  <a:close/>
                </a:path>
              </a:pathLst>
            </a:custGeom>
            <a:solidFill>
              <a:schemeClr val="accent4"/>
            </a:solidFill>
            <a:ln>
              <a:noFill/>
            </a:ln>
          </p:spPr>
          <p:txBody>
            <a:bodyPr spcFirstLastPara="1" wrap="square" lIns="121900" tIns="121900" rIns="121900" bIns="121900" anchor="ctr" anchorCtr="0">
              <a:noAutofit/>
            </a:bodyPr>
            <a:lstStyle/>
            <a:p>
              <a:endParaRPr sz="2400"/>
            </a:p>
          </p:txBody>
        </p:sp>
        <p:sp>
          <p:nvSpPr>
            <p:cNvPr id="641" name="Google Shape;641;p20"/>
            <p:cNvSpPr/>
            <p:nvPr/>
          </p:nvSpPr>
          <p:spPr>
            <a:xfrm>
              <a:off x="-549531" y="2884245"/>
              <a:ext cx="49401" cy="124356"/>
            </a:xfrm>
            <a:custGeom>
              <a:avLst/>
              <a:gdLst/>
              <a:ahLst/>
              <a:cxnLst/>
              <a:rect l="l" t="t" r="r" b="b"/>
              <a:pathLst>
                <a:path w="723" h="1820" extrusionOk="0">
                  <a:moveTo>
                    <a:pt x="1" y="0"/>
                  </a:moveTo>
                  <a:lnTo>
                    <a:pt x="1" y="1474"/>
                  </a:lnTo>
                  <a:cubicBezTo>
                    <a:pt x="1" y="1666"/>
                    <a:pt x="154" y="1820"/>
                    <a:pt x="347" y="1820"/>
                  </a:cubicBezTo>
                  <a:lnTo>
                    <a:pt x="372" y="1820"/>
                  </a:lnTo>
                  <a:cubicBezTo>
                    <a:pt x="564" y="1820"/>
                    <a:pt x="722" y="1666"/>
                    <a:pt x="722" y="1474"/>
                  </a:cubicBezTo>
                  <a:lnTo>
                    <a:pt x="722" y="0"/>
                  </a:lnTo>
                  <a:close/>
                </a:path>
              </a:pathLst>
            </a:custGeom>
            <a:solidFill>
              <a:srgbClr val="714C2F"/>
            </a:solidFill>
            <a:ln>
              <a:noFill/>
            </a:ln>
          </p:spPr>
          <p:txBody>
            <a:bodyPr spcFirstLastPara="1" wrap="square" lIns="121900" tIns="121900" rIns="121900" bIns="121900" anchor="ctr" anchorCtr="0">
              <a:noAutofit/>
            </a:bodyPr>
            <a:lstStyle/>
            <a:p>
              <a:endParaRPr sz="2400"/>
            </a:p>
          </p:txBody>
        </p:sp>
        <p:sp>
          <p:nvSpPr>
            <p:cNvPr id="642" name="Google Shape;642;p20"/>
            <p:cNvSpPr/>
            <p:nvPr/>
          </p:nvSpPr>
          <p:spPr>
            <a:xfrm>
              <a:off x="-617514" y="2723407"/>
              <a:ext cx="184211" cy="184211"/>
            </a:xfrm>
            <a:custGeom>
              <a:avLst/>
              <a:gdLst/>
              <a:ahLst/>
              <a:cxnLst/>
              <a:rect l="l" t="t" r="r" b="b"/>
              <a:pathLst>
                <a:path w="2696" h="2696" extrusionOk="0">
                  <a:moveTo>
                    <a:pt x="1346" y="1"/>
                  </a:moveTo>
                  <a:cubicBezTo>
                    <a:pt x="603" y="1"/>
                    <a:pt x="0" y="603"/>
                    <a:pt x="0" y="1350"/>
                  </a:cubicBezTo>
                  <a:cubicBezTo>
                    <a:pt x="0" y="2094"/>
                    <a:pt x="603" y="2696"/>
                    <a:pt x="1346" y="2696"/>
                  </a:cubicBezTo>
                  <a:cubicBezTo>
                    <a:pt x="2093" y="2696"/>
                    <a:pt x="2696" y="2094"/>
                    <a:pt x="2696" y="1350"/>
                  </a:cubicBezTo>
                  <a:cubicBezTo>
                    <a:pt x="2696" y="603"/>
                    <a:pt x="2093" y="1"/>
                    <a:pt x="1346" y="1"/>
                  </a:cubicBez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643" name="Google Shape;643;p20"/>
            <p:cNvSpPr/>
            <p:nvPr/>
          </p:nvSpPr>
          <p:spPr>
            <a:xfrm>
              <a:off x="-626602" y="2714388"/>
              <a:ext cx="202386" cy="202318"/>
            </a:xfrm>
            <a:custGeom>
              <a:avLst/>
              <a:gdLst/>
              <a:ahLst/>
              <a:cxnLst/>
              <a:rect l="l" t="t" r="r" b="b"/>
              <a:pathLst>
                <a:path w="2962" h="2961" extrusionOk="0">
                  <a:moveTo>
                    <a:pt x="1479" y="265"/>
                  </a:moveTo>
                  <a:cubicBezTo>
                    <a:pt x="2149" y="265"/>
                    <a:pt x="2696" y="812"/>
                    <a:pt x="2696" y="1482"/>
                  </a:cubicBezTo>
                  <a:cubicBezTo>
                    <a:pt x="2696" y="2149"/>
                    <a:pt x="2149" y="2695"/>
                    <a:pt x="1479" y="2695"/>
                  </a:cubicBezTo>
                  <a:cubicBezTo>
                    <a:pt x="813" y="2695"/>
                    <a:pt x="266" y="2149"/>
                    <a:pt x="266" y="1482"/>
                  </a:cubicBezTo>
                  <a:cubicBezTo>
                    <a:pt x="266" y="812"/>
                    <a:pt x="813" y="265"/>
                    <a:pt x="1479" y="265"/>
                  </a:cubicBezTo>
                  <a:close/>
                  <a:moveTo>
                    <a:pt x="1479" y="0"/>
                  </a:moveTo>
                  <a:cubicBezTo>
                    <a:pt x="663" y="0"/>
                    <a:pt x="1" y="662"/>
                    <a:pt x="1" y="1482"/>
                  </a:cubicBezTo>
                  <a:cubicBezTo>
                    <a:pt x="1" y="2298"/>
                    <a:pt x="663" y="2960"/>
                    <a:pt x="1479" y="2960"/>
                  </a:cubicBezTo>
                  <a:cubicBezTo>
                    <a:pt x="2299" y="2960"/>
                    <a:pt x="2961" y="2298"/>
                    <a:pt x="2961" y="1482"/>
                  </a:cubicBezTo>
                  <a:cubicBezTo>
                    <a:pt x="2961" y="662"/>
                    <a:pt x="2299" y="0"/>
                    <a:pt x="1479" y="0"/>
                  </a:cubicBezTo>
                  <a:close/>
                </a:path>
              </a:pathLst>
            </a:custGeom>
            <a:solidFill>
              <a:srgbClr val="714C2F"/>
            </a:solidFill>
            <a:ln>
              <a:noFill/>
            </a:ln>
          </p:spPr>
          <p:txBody>
            <a:bodyPr spcFirstLastPara="1" wrap="square" lIns="121900" tIns="121900" rIns="121900" bIns="121900" anchor="ctr" anchorCtr="0">
              <a:noAutofit/>
            </a:bodyPr>
            <a:lstStyle/>
            <a:p>
              <a:endParaRPr sz="2400"/>
            </a:p>
          </p:txBody>
        </p:sp>
      </p:grpSp>
      <p:sp>
        <p:nvSpPr>
          <p:cNvPr id="6" name="Google Shape;536;p20">
            <a:extLst>
              <a:ext uri="{FF2B5EF4-FFF2-40B4-BE49-F238E27FC236}">
                <a16:creationId xmlns:a16="http://schemas.microsoft.com/office/drawing/2014/main" id="{D9543D34-E970-93D7-996C-47A4FE5928B0}"/>
              </a:ext>
            </a:extLst>
          </p:cNvPr>
          <p:cNvSpPr txBox="1"/>
          <p:nvPr/>
        </p:nvSpPr>
        <p:spPr>
          <a:xfrm>
            <a:off x="763106" y="1670180"/>
            <a:ext cx="2814000" cy="238700"/>
          </a:xfrm>
          <a:prstGeom prst="rect">
            <a:avLst/>
          </a:prstGeom>
          <a:noFill/>
          <a:ln>
            <a:noFill/>
          </a:ln>
        </p:spPr>
        <p:txBody>
          <a:bodyPr spcFirstLastPara="1" wrap="square" lIns="121900" tIns="121900" rIns="121900" bIns="121900" anchor="ctr" anchorCtr="0">
            <a:noAutofit/>
          </a:bodyPr>
          <a:lstStyle/>
          <a:p>
            <a:pPr algn="ctr">
              <a:buClr>
                <a:schemeClr val="dk1"/>
              </a:buClr>
              <a:buSzPts val="1100"/>
            </a:pPr>
            <a:r>
              <a:rPr lang="en" sz="2400" b="1" dirty="0">
                <a:solidFill>
                  <a:schemeClr val="dk1"/>
                </a:solidFill>
                <a:latin typeface="Fira Sans Extra Condensed"/>
                <a:ea typeface="Fira Sans Extra Condensed"/>
                <a:cs typeface="Fira Sans Extra Condensed"/>
                <a:sym typeface="Fira Sans Extra Condensed"/>
              </a:rPr>
              <a:t>Actual Text</a:t>
            </a:r>
            <a:endParaRPr sz="2400" b="1" dirty="0">
              <a:solidFill>
                <a:schemeClr val="dk1"/>
              </a:solidFill>
              <a:latin typeface="Fira Sans Extra Condensed"/>
              <a:ea typeface="Fira Sans Extra Condensed"/>
              <a:cs typeface="Fira Sans Extra Condensed"/>
              <a:sym typeface="Fira Sans Extra Condensed"/>
            </a:endParaRPr>
          </a:p>
        </p:txBody>
      </p:sp>
      <p:sp>
        <p:nvSpPr>
          <p:cNvPr id="13" name="Google Shape;534;p20">
            <a:extLst>
              <a:ext uri="{FF2B5EF4-FFF2-40B4-BE49-F238E27FC236}">
                <a16:creationId xmlns:a16="http://schemas.microsoft.com/office/drawing/2014/main" id="{6DC94176-4480-728D-FFE8-5A87B9693909}"/>
              </a:ext>
            </a:extLst>
          </p:cNvPr>
          <p:cNvSpPr txBox="1">
            <a:spLocks/>
          </p:cNvSpPr>
          <p:nvPr/>
        </p:nvSpPr>
        <p:spPr>
          <a:xfrm>
            <a:off x="367005" y="537870"/>
            <a:ext cx="10972800" cy="763600"/>
          </a:xfrm>
          <a:prstGeom prst="rect">
            <a:avLst/>
          </a:prstGeom>
        </p:spPr>
        <p:txBody>
          <a:bodyPr spcFirstLastPara="1" vert="horz" wrap="square" lIns="121900" tIns="121900" rIns="121900" bIns="121900" rtlCol="0" anchor="t" anchorCtr="0">
            <a:noAutofit/>
          </a:bodyPr>
          <a:lstStyle>
            <a:lvl1pPr algn="l" defTabSz="914400" rtl="0" eaLnBrk="1" latinLnBrk="0" hangingPunct="1">
              <a:lnSpc>
                <a:spcPct val="95000"/>
              </a:lnSpc>
              <a:spcBef>
                <a:spcPct val="0"/>
              </a:spcBef>
              <a:buNone/>
              <a:defRPr sz="4200" kern="1200" spc="-50" baseline="0">
                <a:solidFill>
                  <a:schemeClr val="tx1"/>
                </a:solidFill>
                <a:latin typeface="+mj-lt"/>
                <a:ea typeface="+mj-ea"/>
                <a:cs typeface="+mj-cs"/>
              </a:defRPr>
            </a:lvl1pPr>
          </a:lstStyle>
          <a:p>
            <a:pPr algn="ctr">
              <a:spcBef>
                <a:spcPts val="0"/>
              </a:spcBef>
            </a:pPr>
            <a:r>
              <a:rPr lang="en-US" sz="3200" dirty="0"/>
              <a:t>Summarization Example</a:t>
            </a:r>
          </a:p>
        </p:txBody>
      </p:sp>
      <p:grpSp>
        <p:nvGrpSpPr>
          <p:cNvPr id="19" name="Google Shape;626;p20">
            <a:extLst>
              <a:ext uri="{FF2B5EF4-FFF2-40B4-BE49-F238E27FC236}">
                <a16:creationId xmlns:a16="http://schemas.microsoft.com/office/drawing/2014/main" id="{F4D3E7C2-9D61-E715-00A3-289B395A3076}"/>
              </a:ext>
            </a:extLst>
          </p:cNvPr>
          <p:cNvGrpSpPr/>
          <p:nvPr/>
        </p:nvGrpSpPr>
        <p:grpSpPr>
          <a:xfrm>
            <a:off x="1639855" y="704104"/>
            <a:ext cx="800980" cy="580041"/>
            <a:chOff x="-975335" y="2507430"/>
            <a:chExt cx="600735" cy="435031"/>
          </a:xfrm>
        </p:grpSpPr>
        <p:sp>
          <p:nvSpPr>
            <p:cNvPr id="20" name="Google Shape;627;p20">
              <a:extLst>
                <a:ext uri="{FF2B5EF4-FFF2-40B4-BE49-F238E27FC236}">
                  <a16:creationId xmlns:a16="http://schemas.microsoft.com/office/drawing/2014/main" id="{AF3AFAD3-FECF-C097-47BF-C4D6F7A1E25C}"/>
                </a:ext>
              </a:extLst>
            </p:cNvPr>
            <p:cNvSpPr/>
            <p:nvPr/>
          </p:nvSpPr>
          <p:spPr>
            <a:xfrm>
              <a:off x="-975335" y="2815032"/>
              <a:ext cx="600735" cy="117387"/>
            </a:xfrm>
            <a:custGeom>
              <a:avLst/>
              <a:gdLst/>
              <a:ahLst/>
              <a:cxnLst/>
              <a:rect l="l" t="t" r="r" b="b"/>
              <a:pathLst>
                <a:path w="8792" h="1718" extrusionOk="0">
                  <a:moveTo>
                    <a:pt x="52" y="1"/>
                  </a:moveTo>
                  <a:lnTo>
                    <a:pt x="1" y="1141"/>
                  </a:lnTo>
                  <a:lnTo>
                    <a:pt x="1" y="1453"/>
                  </a:lnTo>
                  <a:cubicBezTo>
                    <a:pt x="1" y="1598"/>
                    <a:pt x="120" y="1718"/>
                    <a:pt x="265" y="1718"/>
                  </a:cubicBezTo>
                  <a:lnTo>
                    <a:pt x="3841" y="1718"/>
                  </a:lnTo>
                  <a:cubicBezTo>
                    <a:pt x="3819" y="1637"/>
                    <a:pt x="3811" y="1551"/>
                    <a:pt x="3828" y="1462"/>
                  </a:cubicBezTo>
                  <a:cubicBezTo>
                    <a:pt x="3870" y="1205"/>
                    <a:pt x="4084" y="1013"/>
                    <a:pt x="4336" y="987"/>
                  </a:cubicBezTo>
                  <a:cubicBezTo>
                    <a:pt x="4354" y="986"/>
                    <a:pt x="4372" y="985"/>
                    <a:pt x="4389" y="985"/>
                  </a:cubicBezTo>
                  <a:cubicBezTo>
                    <a:pt x="4711" y="985"/>
                    <a:pt x="4968" y="1240"/>
                    <a:pt x="4968" y="1560"/>
                  </a:cubicBezTo>
                  <a:cubicBezTo>
                    <a:pt x="4968" y="1615"/>
                    <a:pt x="4964" y="1667"/>
                    <a:pt x="4947" y="1718"/>
                  </a:cubicBezTo>
                  <a:lnTo>
                    <a:pt x="8522" y="1718"/>
                  </a:lnTo>
                  <a:cubicBezTo>
                    <a:pt x="8672" y="1718"/>
                    <a:pt x="8791" y="1598"/>
                    <a:pt x="8791" y="1453"/>
                  </a:cubicBezTo>
                  <a:lnTo>
                    <a:pt x="8791" y="1158"/>
                  </a:lnTo>
                  <a:lnTo>
                    <a:pt x="8736" y="1"/>
                  </a:ln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21" name="Google Shape;628;p20">
              <a:extLst>
                <a:ext uri="{FF2B5EF4-FFF2-40B4-BE49-F238E27FC236}">
                  <a16:creationId xmlns:a16="http://schemas.microsoft.com/office/drawing/2014/main" id="{10A6D6B0-389D-BB70-C7CD-B622FFD99503}"/>
                </a:ext>
              </a:extLst>
            </p:cNvPr>
            <p:cNvSpPr/>
            <p:nvPr/>
          </p:nvSpPr>
          <p:spPr>
            <a:xfrm>
              <a:off x="-675044" y="2507430"/>
              <a:ext cx="300436" cy="400536"/>
            </a:xfrm>
            <a:custGeom>
              <a:avLst/>
              <a:gdLst/>
              <a:ahLst/>
              <a:cxnLst/>
              <a:rect l="l" t="t" r="r" b="b"/>
              <a:pathLst>
                <a:path w="4397" h="5862" extrusionOk="0">
                  <a:moveTo>
                    <a:pt x="1368" y="1"/>
                  </a:moveTo>
                  <a:cubicBezTo>
                    <a:pt x="877" y="1"/>
                    <a:pt x="411" y="133"/>
                    <a:pt x="1" y="368"/>
                  </a:cubicBezTo>
                  <a:lnTo>
                    <a:pt x="1" y="5498"/>
                  </a:lnTo>
                  <a:cubicBezTo>
                    <a:pt x="185" y="5498"/>
                    <a:pt x="351" y="5588"/>
                    <a:pt x="454" y="5720"/>
                  </a:cubicBezTo>
                  <a:cubicBezTo>
                    <a:pt x="744" y="5618"/>
                    <a:pt x="1052" y="5562"/>
                    <a:pt x="1368" y="5562"/>
                  </a:cubicBezTo>
                  <a:cubicBezTo>
                    <a:pt x="1624" y="5562"/>
                    <a:pt x="1876" y="5601"/>
                    <a:pt x="2111" y="5669"/>
                  </a:cubicBezTo>
                  <a:cubicBezTo>
                    <a:pt x="2581" y="5801"/>
                    <a:pt x="3063" y="5861"/>
                    <a:pt x="3546" y="5861"/>
                  </a:cubicBezTo>
                  <a:lnTo>
                    <a:pt x="4217" y="5861"/>
                  </a:lnTo>
                  <a:cubicBezTo>
                    <a:pt x="4315" y="5861"/>
                    <a:pt x="4396" y="5780"/>
                    <a:pt x="4396" y="5682"/>
                  </a:cubicBezTo>
                  <a:lnTo>
                    <a:pt x="4396" y="475"/>
                  </a:lnTo>
                  <a:cubicBezTo>
                    <a:pt x="4396" y="377"/>
                    <a:pt x="4315" y="300"/>
                    <a:pt x="4217" y="300"/>
                  </a:cubicBezTo>
                  <a:lnTo>
                    <a:pt x="3546" y="300"/>
                  </a:lnTo>
                  <a:cubicBezTo>
                    <a:pt x="3063" y="300"/>
                    <a:pt x="2581" y="236"/>
                    <a:pt x="2115" y="103"/>
                  </a:cubicBezTo>
                  <a:cubicBezTo>
                    <a:pt x="1876" y="39"/>
                    <a:pt x="1624" y="1"/>
                    <a:pt x="1368" y="1"/>
                  </a:cubicBezTo>
                  <a:close/>
                </a:path>
              </a:pathLst>
            </a:custGeom>
            <a:solidFill>
              <a:srgbClr val="D9D9D9"/>
            </a:solidFill>
            <a:ln>
              <a:noFill/>
            </a:ln>
          </p:spPr>
          <p:txBody>
            <a:bodyPr spcFirstLastPara="1" wrap="square" lIns="121900" tIns="121900" rIns="121900" bIns="121900" anchor="ctr" anchorCtr="0">
              <a:noAutofit/>
            </a:bodyPr>
            <a:lstStyle/>
            <a:p>
              <a:endParaRPr sz="2400" dirty="0"/>
            </a:p>
          </p:txBody>
        </p:sp>
        <p:sp>
          <p:nvSpPr>
            <p:cNvPr id="22" name="Google Shape;629;p20">
              <a:extLst>
                <a:ext uri="{FF2B5EF4-FFF2-40B4-BE49-F238E27FC236}">
                  <a16:creationId xmlns:a16="http://schemas.microsoft.com/office/drawing/2014/main" id="{B5281AE2-218E-B647-2C92-9CC92AD5F64A}"/>
                </a:ext>
              </a:extLst>
            </p:cNvPr>
            <p:cNvSpPr/>
            <p:nvPr/>
          </p:nvSpPr>
          <p:spPr>
            <a:xfrm>
              <a:off x="-975335" y="2507430"/>
              <a:ext cx="300368" cy="400536"/>
            </a:xfrm>
            <a:custGeom>
              <a:avLst/>
              <a:gdLst/>
              <a:ahLst/>
              <a:cxnLst/>
              <a:rect l="l" t="t" r="r" b="b"/>
              <a:pathLst>
                <a:path w="4396" h="5862" extrusionOk="0">
                  <a:moveTo>
                    <a:pt x="3025" y="1"/>
                  </a:moveTo>
                  <a:cubicBezTo>
                    <a:pt x="2768" y="1"/>
                    <a:pt x="2521" y="39"/>
                    <a:pt x="2282" y="103"/>
                  </a:cubicBezTo>
                  <a:cubicBezTo>
                    <a:pt x="1816" y="236"/>
                    <a:pt x="1333" y="300"/>
                    <a:pt x="846" y="300"/>
                  </a:cubicBezTo>
                  <a:lnTo>
                    <a:pt x="176" y="300"/>
                  </a:lnTo>
                  <a:cubicBezTo>
                    <a:pt x="77" y="300"/>
                    <a:pt x="1" y="377"/>
                    <a:pt x="1" y="475"/>
                  </a:cubicBezTo>
                  <a:lnTo>
                    <a:pt x="1" y="5682"/>
                  </a:lnTo>
                  <a:cubicBezTo>
                    <a:pt x="1" y="5780"/>
                    <a:pt x="77" y="5861"/>
                    <a:pt x="176" y="5861"/>
                  </a:cubicBezTo>
                  <a:lnTo>
                    <a:pt x="846" y="5861"/>
                  </a:lnTo>
                  <a:cubicBezTo>
                    <a:pt x="1333" y="5861"/>
                    <a:pt x="1816" y="5801"/>
                    <a:pt x="2282" y="5669"/>
                  </a:cubicBezTo>
                  <a:cubicBezTo>
                    <a:pt x="2521" y="5601"/>
                    <a:pt x="2768" y="5562"/>
                    <a:pt x="3025" y="5562"/>
                  </a:cubicBezTo>
                  <a:cubicBezTo>
                    <a:pt x="3345" y="5562"/>
                    <a:pt x="3653" y="5618"/>
                    <a:pt x="3939" y="5720"/>
                  </a:cubicBezTo>
                  <a:cubicBezTo>
                    <a:pt x="4046" y="5588"/>
                    <a:pt x="4208" y="5498"/>
                    <a:pt x="4396" y="5498"/>
                  </a:cubicBezTo>
                  <a:lnTo>
                    <a:pt x="4396" y="368"/>
                  </a:lnTo>
                  <a:cubicBezTo>
                    <a:pt x="3982" y="133"/>
                    <a:pt x="3516" y="1"/>
                    <a:pt x="3025"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3" name="Google Shape;630;p20">
              <a:extLst>
                <a:ext uri="{FF2B5EF4-FFF2-40B4-BE49-F238E27FC236}">
                  <a16:creationId xmlns:a16="http://schemas.microsoft.com/office/drawing/2014/main" id="{8FEFEAED-FB51-3A55-7AF6-E4B0A0B27205}"/>
                </a:ext>
              </a:extLst>
            </p:cNvPr>
            <p:cNvSpPr/>
            <p:nvPr/>
          </p:nvSpPr>
          <p:spPr>
            <a:xfrm>
              <a:off x="-724034" y="2873997"/>
              <a:ext cx="96957" cy="68464"/>
            </a:xfrm>
            <a:custGeom>
              <a:avLst/>
              <a:gdLst/>
              <a:ahLst/>
              <a:cxnLst/>
              <a:rect l="l" t="t" r="r" b="b"/>
              <a:pathLst>
                <a:path w="1419" h="1002" extrusionOk="0">
                  <a:moveTo>
                    <a:pt x="709" y="1"/>
                  </a:moveTo>
                  <a:cubicBezTo>
                    <a:pt x="321" y="1"/>
                    <a:pt x="0" y="317"/>
                    <a:pt x="0" y="705"/>
                  </a:cubicBezTo>
                  <a:cubicBezTo>
                    <a:pt x="0" y="774"/>
                    <a:pt x="9" y="842"/>
                    <a:pt x="30" y="906"/>
                  </a:cubicBezTo>
                  <a:cubicBezTo>
                    <a:pt x="47" y="962"/>
                    <a:pt x="99" y="1000"/>
                    <a:pt x="158" y="1000"/>
                  </a:cubicBezTo>
                  <a:cubicBezTo>
                    <a:pt x="167" y="1000"/>
                    <a:pt x="180" y="1000"/>
                    <a:pt x="192" y="996"/>
                  </a:cubicBezTo>
                  <a:cubicBezTo>
                    <a:pt x="265" y="974"/>
                    <a:pt x="304" y="902"/>
                    <a:pt x="286" y="829"/>
                  </a:cubicBezTo>
                  <a:cubicBezTo>
                    <a:pt x="274" y="791"/>
                    <a:pt x="269" y="748"/>
                    <a:pt x="269" y="705"/>
                  </a:cubicBezTo>
                  <a:cubicBezTo>
                    <a:pt x="269" y="462"/>
                    <a:pt x="466" y="265"/>
                    <a:pt x="709" y="265"/>
                  </a:cubicBezTo>
                  <a:cubicBezTo>
                    <a:pt x="953" y="265"/>
                    <a:pt x="1154" y="462"/>
                    <a:pt x="1154" y="705"/>
                  </a:cubicBezTo>
                  <a:cubicBezTo>
                    <a:pt x="1154" y="748"/>
                    <a:pt x="1145" y="791"/>
                    <a:pt x="1132" y="829"/>
                  </a:cubicBezTo>
                  <a:cubicBezTo>
                    <a:pt x="1115" y="902"/>
                    <a:pt x="1154" y="974"/>
                    <a:pt x="1226" y="996"/>
                  </a:cubicBezTo>
                  <a:cubicBezTo>
                    <a:pt x="1238" y="1000"/>
                    <a:pt x="1250" y="1001"/>
                    <a:pt x="1263" y="1001"/>
                  </a:cubicBezTo>
                  <a:cubicBezTo>
                    <a:pt x="1320" y="1001"/>
                    <a:pt x="1374" y="962"/>
                    <a:pt x="1388" y="906"/>
                  </a:cubicBezTo>
                  <a:cubicBezTo>
                    <a:pt x="1410" y="842"/>
                    <a:pt x="1418" y="774"/>
                    <a:pt x="1418" y="705"/>
                  </a:cubicBezTo>
                  <a:cubicBezTo>
                    <a:pt x="1418" y="317"/>
                    <a:pt x="1102" y="1"/>
                    <a:pt x="709" y="1"/>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24" name="Google Shape;631;p20">
              <a:extLst>
                <a:ext uri="{FF2B5EF4-FFF2-40B4-BE49-F238E27FC236}">
                  <a16:creationId xmlns:a16="http://schemas.microsoft.com/office/drawing/2014/main" id="{CB0F8B11-5B10-20ED-9AD8-787D6D827F28}"/>
                </a:ext>
              </a:extLst>
            </p:cNvPr>
            <p:cNvSpPr/>
            <p:nvPr/>
          </p:nvSpPr>
          <p:spPr>
            <a:xfrm>
              <a:off x="-938576" y="2572203"/>
              <a:ext cx="109802" cy="131120"/>
            </a:xfrm>
            <a:custGeom>
              <a:avLst/>
              <a:gdLst/>
              <a:ahLst/>
              <a:cxnLst/>
              <a:rect l="l" t="t" r="r" b="b"/>
              <a:pathLst>
                <a:path w="1607" h="1919" extrusionOk="0">
                  <a:moveTo>
                    <a:pt x="808" y="432"/>
                  </a:moveTo>
                  <a:lnTo>
                    <a:pt x="1116" y="1240"/>
                  </a:lnTo>
                  <a:lnTo>
                    <a:pt x="501" y="1240"/>
                  </a:lnTo>
                  <a:lnTo>
                    <a:pt x="808" y="432"/>
                  </a:lnTo>
                  <a:close/>
                  <a:moveTo>
                    <a:pt x="808" y="1"/>
                  </a:moveTo>
                  <a:cubicBezTo>
                    <a:pt x="740" y="1"/>
                    <a:pt x="676" y="44"/>
                    <a:pt x="650" y="112"/>
                  </a:cubicBezTo>
                  <a:lnTo>
                    <a:pt x="31" y="1739"/>
                  </a:lnTo>
                  <a:cubicBezTo>
                    <a:pt x="1" y="1812"/>
                    <a:pt x="48" y="1897"/>
                    <a:pt x="129" y="1915"/>
                  </a:cubicBezTo>
                  <a:cubicBezTo>
                    <a:pt x="139" y="1917"/>
                    <a:pt x="148" y="1918"/>
                    <a:pt x="158" y="1918"/>
                  </a:cubicBezTo>
                  <a:cubicBezTo>
                    <a:pt x="211" y="1918"/>
                    <a:pt x="261" y="1880"/>
                    <a:pt x="283" y="1829"/>
                  </a:cubicBezTo>
                  <a:lnTo>
                    <a:pt x="402" y="1513"/>
                  </a:lnTo>
                  <a:lnTo>
                    <a:pt x="1214" y="1513"/>
                  </a:lnTo>
                  <a:lnTo>
                    <a:pt x="1333" y="1833"/>
                  </a:lnTo>
                  <a:cubicBezTo>
                    <a:pt x="1355" y="1885"/>
                    <a:pt x="1406" y="1919"/>
                    <a:pt x="1457" y="1919"/>
                  </a:cubicBezTo>
                  <a:cubicBezTo>
                    <a:pt x="1474" y="1919"/>
                    <a:pt x="1492" y="1915"/>
                    <a:pt x="1504" y="1910"/>
                  </a:cubicBezTo>
                  <a:cubicBezTo>
                    <a:pt x="1573" y="1885"/>
                    <a:pt x="1607" y="1808"/>
                    <a:pt x="1581" y="1739"/>
                  </a:cubicBezTo>
                  <a:lnTo>
                    <a:pt x="970" y="112"/>
                  </a:lnTo>
                  <a:cubicBezTo>
                    <a:pt x="966" y="112"/>
                    <a:pt x="966" y="108"/>
                    <a:pt x="966" y="108"/>
                  </a:cubicBezTo>
                  <a:cubicBezTo>
                    <a:pt x="940" y="44"/>
                    <a:pt x="881" y="1"/>
                    <a:pt x="808" y="1"/>
                  </a:cubicBezTo>
                  <a:close/>
                </a:path>
              </a:pathLst>
            </a:custGeom>
            <a:solidFill>
              <a:schemeClr val="accent4"/>
            </a:solidFill>
            <a:ln>
              <a:noFill/>
            </a:ln>
          </p:spPr>
          <p:txBody>
            <a:bodyPr spcFirstLastPara="1" wrap="square" lIns="121900" tIns="121900" rIns="121900" bIns="121900" anchor="ctr" anchorCtr="0">
              <a:noAutofit/>
            </a:bodyPr>
            <a:lstStyle/>
            <a:p>
              <a:endParaRPr sz="2400"/>
            </a:p>
          </p:txBody>
        </p:sp>
        <p:sp>
          <p:nvSpPr>
            <p:cNvPr id="25" name="Google Shape;632;p20">
              <a:extLst>
                <a:ext uri="{FF2B5EF4-FFF2-40B4-BE49-F238E27FC236}">
                  <a16:creationId xmlns:a16="http://schemas.microsoft.com/office/drawing/2014/main" id="{7A8D63E2-9BEB-D9C7-F1BB-343C568B3396}"/>
                </a:ext>
              </a:extLst>
            </p:cNvPr>
            <p:cNvSpPr/>
            <p:nvPr/>
          </p:nvSpPr>
          <p:spPr>
            <a:xfrm>
              <a:off x="-938576" y="2752855"/>
              <a:ext cx="202044" cy="19063"/>
            </a:xfrm>
            <a:custGeom>
              <a:avLst/>
              <a:gdLst/>
              <a:ahLst/>
              <a:cxnLst/>
              <a:rect l="l" t="t" r="r" b="b"/>
              <a:pathLst>
                <a:path w="2957" h="279" extrusionOk="0">
                  <a:moveTo>
                    <a:pt x="155" y="1"/>
                  </a:moveTo>
                  <a:cubicBezTo>
                    <a:pt x="69" y="1"/>
                    <a:pt x="1" y="91"/>
                    <a:pt x="26" y="185"/>
                  </a:cubicBezTo>
                  <a:cubicBezTo>
                    <a:pt x="43" y="240"/>
                    <a:pt x="99" y="279"/>
                    <a:pt x="159" y="279"/>
                  </a:cubicBezTo>
                  <a:lnTo>
                    <a:pt x="2803" y="279"/>
                  </a:lnTo>
                  <a:cubicBezTo>
                    <a:pt x="2888" y="279"/>
                    <a:pt x="2957" y="189"/>
                    <a:pt x="2927" y="95"/>
                  </a:cubicBezTo>
                  <a:cubicBezTo>
                    <a:pt x="2910" y="39"/>
                    <a:pt x="2858" y="1"/>
                    <a:pt x="2799" y="1"/>
                  </a:cubicBezTo>
                  <a:close/>
                </a:path>
              </a:pathLst>
            </a:custGeom>
            <a:solidFill>
              <a:schemeClr val="accent4"/>
            </a:solidFill>
            <a:ln>
              <a:noFill/>
            </a:ln>
          </p:spPr>
          <p:txBody>
            <a:bodyPr spcFirstLastPara="1" wrap="square" lIns="121900" tIns="121900" rIns="121900" bIns="121900" anchor="ctr" anchorCtr="0">
              <a:noAutofit/>
            </a:bodyPr>
            <a:lstStyle/>
            <a:p>
              <a:endParaRPr sz="2400"/>
            </a:p>
          </p:txBody>
        </p:sp>
        <p:sp>
          <p:nvSpPr>
            <p:cNvPr id="26" name="Google Shape;633;p20">
              <a:extLst>
                <a:ext uri="{FF2B5EF4-FFF2-40B4-BE49-F238E27FC236}">
                  <a16:creationId xmlns:a16="http://schemas.microsoft.com/office/drawing/2014/main" id="{D32FAB27-E74F-A4F5-CD13-EDD1EAEA5AA5}"/>
                </a:ext>
              </a:extLst>
            </p:cNvPr>
            <p:cNvSpPr/>
            <p:nvPr/>
          </p:nvSpPr>
          <p:spPr>
            <a:xfrm>
              <a:off x="-836429" y="2571041"/>
              <a:ext cx="101330" cy="19063"/>
            </a:xfrm>
            <a:custGeom>
              <a:avLst/>
              <a:gdLst/>
              <a:ahLst/>
              <a:cxnLst/>
              <a:rect l="l" t="t" r="r" b="b"/>
              <a:pathLst>
                <a:path w="1483" h="279" extrusionOk="0">
                  <a:moveTo>
                    <a:pt x="163" y="1"/>
                  </a:moveTo>
                  <a:cubicBezTo>
                    <a:pt x="69" y="1"/>
                    <a:pt x="1" y="91"/>
                    <a:pt x="31" y="185"/>
                  </a:cubicBezTo>
                  <a:cubicBezTo>
                    <a:pt x="48" y="240"/>
                    <a:pt x="103" y="278"/>
                    <a:pt x="163" y="278"/>
                  </a:cubicBezTo>
                  <a:lnTo>
                    <a:pt x="1325" y="278"/>
                  </a:lnTo>
                  <a:cubicBezTo>
                    <a:pt x="1415" y="278"/>
                    <a:pt x="1483" y="189"/>
                    <a:pt x="1453" y="95"/>
                  </a:cubicBezTo>
                  <a:cubicBezTo>
                    <a:pt x="1436" y="39"/>
                    <a:pt x="1385" y="1"/>
                    <a:pt x="1325" y="1"/>
                  </a:cubicBezTo>
                  <a:close/>
                </a:path>
              </a:pathLst>
            </a:custGeom>
            <a:solidFill>
              <a:schemeClr val="accent4"/>
            </a:solidFill>
            <a:ln>
              <a:noFill/>
            </a:ln>
          </p:spPr>
          <p:txBody>
            <a:bodyPr spcFirstLastPara="1" wrap="square" lIns="121900" tIns="121900" rIns="121900" bIns="121900" anchor="ctr" anchorCtr="0">
              <a:noAutofit/>
            </a:bodyPr>
            <a:lstStyle/>
            <a:p>
              <a:endParaRPr sz="2400"/>
            </a:p>
          </p:txBody>
        </p:sp>
        <p:sp>
          <p:nvSpPr>
            <p:cNvPr id="27" name="Google Shape;634;p20">
              <a:extLst>
                <a:ext uri="{FF2B5EF4-FFF2-40B4-BE49-F238E27FC236}">
                  <a16:creationId xmlns:a16="http://schemas.microsoft.com/office/drawing/2014/main" id="{36488173-E627-74AA-4167-39CDEFDB60EB}"/>
                </a:ext>
              </a:extLst>
            </p:cNvPr>
            <p:cNvSpPr/>
            <p:nvPr/>
          </p:nvSpPr>
          <p:spPr>
            <a:xfrm>
              <a:off x="-821534" y="2616888"/>
              <a:ext cx="86434" cy="18722"/>
            </a:xfrm>
            <a:custGeom>
              <a:avLst/>
              <a:gdLst/>
              <a:ahLst/>
              <a:cxnLst/>
              <a:rect l="l" t="t" r="r" b="b"/>
              <a:pathLst>
                <a:path w="1265" h="274" extrusionOk="0">
                  <a:moveTo>
                    <a:pt x="163" y="0"/>
                  </a:moveTo>
                  <a:cubicBezTo>
                    <a:pt x="73" y="0"/>
                    <a:pt x="1" y="86"/>
                    <a:pt x="31" y="184"/>
                  </a:cubicBezTo>
                  <a:cubicBezTo>
                    <a:pt x="48" y="240"/>
                    <a:pt x="103" y="274"/>
                    <a:pt x="163" y="274"/>
                  </a:cubicBezTo>
                  <a:lnTo>
                    <a:pt x="1103" y="274"/>
                  </a:lnTo>
                  <a:cubicBezTo>
                    <a:pt x="1192" y="274"/>
                    <a:pt x="1265" y="188"/>
                    <a:pt x="1235" y="94"/>
                  </a:cubicBezTo>
                  <a:cubicBezTo>
                    <a:pt x="1214" y="39"/>
                    <a:pt x="1162" y="0"/>
                    <a:pt x="1103" y="0"/>
                  </a:cubicBezTo>
                  <a:close/>
                </a:path>
              </a:pathLst>
            </a:custGeom>
            <a:solidFill>
              <a:schemeClr val="accent4"/>
            </a:solidFill>
            <a:ln>
              <a:noFill/>
            </a:ln>
          </p:spPr>
          <p:txBody>
            <a:bodyPr spcFirstLastPara="1" wrap="square" lIns="121900" tIns="121900" rIns="121900" bIns="121900" anchor="ctr" anchorCtr="0">
              <a:noAutofit/>
            </a:bodyPr>
            <a:lstStyle/>
            <a:p>
              <a:endParaRPr sz="2400"/>
            </a:p>
          </p:txBody>
        </p:sp>
        <p:sp>
          <p:nvSpPr>
            <p:cNvPr id="28" name="Google Shape;635;p20">
              <a:extLst>
                <a:ext uri="{FF2B5EF4-FFF2-40B4-BE49-F238E27FC236}">
                  <a16:creationId xmlns:a16="http://schemas.microsoft.com/office/drawing/2014/main" id="{A7E17137-AB6B-60A1-5AA5-F8A8F654692A}"/>
                </a:ext>
              </a:extLst>
            </p:cNvPr>
            <p:cNvSpPr/>
            <p:nvPr/>
          </p:nvSpPr>
          <p:spPr>
            <a:xfrm>
              <a:off x="-803701" y="2662734"/>
              <a:ext cx="68327" cy="18722"/>
            </a:xfrm>
            <a:custGeom>
              <a:avLst/>
              <a:gdLst/>
              <a:ahLst/>
              <a:cxnLst/>
              <a:rect l="l" t="t" r="r" b="b"/>
              <a:pathLst>
                <a:path w="1000" h="274" extrusionOk="0">
                  <a:moveTo>
                    <a:pt x="158" y="0"/>
                  </a:moveTo>
                  <a:cubicBezTo>
                    <a:pt x="69" y="0"/>
                    <a:pt x="0" y="85"/>
                    <a:pt x="30" y="179"/>
                  </a:cubicBezTo>
                  <a:cubicBezTo>
                    <a:pt x="47" y="239"/>
                    <a:pt x="103" y="273"/>
                    <a:pt x="158" y="273"/>
                  </a:cubicBezTo>
                  <a:lnTo>
                    <a:pt x="837" y="273"/>
                  </a:lnTo>
                  <a:cubicBezTo>
                    <a:pt x="927" y="273"/>
                    <a:pt x="1000" y="188"/>
                    <a:pt x="970" y="90"/>
                  </a:cubicBezTo>
                  <a:cubicBezTo>
                    <a:pt x="948" y="34"/>
                    <a:pt x="897" y="0"/>
                    <a:pt x="837" y="0"/>
                  </a:cubicBezTo>
                  <a:close/>
                </a:path>
              </a:pathLst>
            </a:custGeom>
            <a:solidFill>
              <a:schemeClr val="accent4"/>
            </a:solidFill>
            <a:ln>
              <a:noFill/>
            </a:ln>
          </p:spPr>
          <p:txBody>
            <a:bodyPr spcFirstLastPara="1" wrap="square" lIns="121900" tIns="121900" rIns="121900" bIns="121900" anchor="ctr" anchorCtr="0">
              <a:noAutofit/>
            </a:bodyPr>
            <a:lstStyle/>
            <a:p>
              <a:endParaRPr sz="2400"/>
            </a:p>
          </p:txBody>
        </p:sp>
        <p:sp>
          <p:nvSpPr>
            <p:cNvPr id="29" name="Google Shape;636;p20">
              <a:extLst>
                <a:ext uri="{FF2B5EF4-FFF2-40B4-BE49-F238E27FC236}">
                  <a16:creationId xmlns:a16="http://schemas.microsoft.com/office/drawing/2014/main" id="{543370DC-259C-84B9-05B5-2DB0D8146350}"/>
                </a:ext>
              </a:extLst>
            </p:cNvPr>
            <p:cNvSpPr/>
            <p:nvPr/>
          </p:nvSpPr>
          <p:spPr>
            <a:xfrm>
              <a:off x="-788533" y="2707351"/>
              <a:ext cx="52885" cy="18722"/>
            </a:xfrm>
            <a:custGeom>
              <a:avLst/>
              <a:gdLst/>
              <a:ahLst/>
              <a:cxnLst/>
              <a:rect l="l" t="t" r="r" b="b"/>
              <a:pathLst>
                <a:path w="774" h="274" extrusionOk="0">
                  <a:moveTo>
                    <a:pt x="158" y="1"/>
                  </a:moveTo>
                  <a:cubicBezTo>
                    <a:pt x="69" y="1"/>
                    <a:pt x="0" y="86"/>
                    <a:pt x="30" y="180"/>
                  </a:cubicBezTo>
                  <a:cubicBezTo>
                    <a:pt x="47" y="236"/>
                    <a:pt x="103" y="274"/>
                    <a:pt x="163" y="274"/>
                  </a:cubicBezTo>
                  <a:lnTo>
                    <a:pt x="611" y="274"/>
                  </a:lnTo>
                  <a:cubicBezTo>
                    <a:pt x="701" y="274"/>
                    <a:pt x="773" y="184"/>
                    <a:pt x="744" y="90"/>
                  </a:cubicBezTo>
                  <a:cubicBezTo>
                    <a:pt x="726" y="35"/>
                    <a:pt x="671" y="1"/>
                    <a:pt x="611" y="1"/>
                  </a:cubicBezTo>
                  <a:close/>
                </a:path>
              </a:pathLst>
            </a:custGeom>
            <a:solidFill>
              <a:schemeClr val="accent4"/>
            </a:solidFill>
            <a:ln>
              <a:noFill/>
            </a:ln>
          </p:spPr>
          <p:txBody>
            <a:bodyPr spcFirstLastPara="1" wrap="square" lIns="121900" tIns="121900" rIns="121900" bIns="121900" anchor="ctr" anchorCtr="0">
              <a:noAutofit/>
            </a:bodyPr>
            <a:lstStyle/>
            <a:p>
              <a:endParaRPr sz="2400"/>
            </a:p>
          </p:txBody>
        </p:sp>
        <p:sp>
          <p:nvSpPr>
            <p:cNvPr id="30" name="Google Shape;637;p20">
              <a:extLst>
                <a:ext uri="{FF2B5EF4-FFF2-40B4-BE49-F238E27FC236}">
                  <a16:creationId xmlns:a16="http://schemas.microsoft.com/office/drawing/2014/main" id="{C42EC8E8-38B2-AA19-A77A-487EF1261239}"/>
                </a:ext>
              </a:extLst>
            </p:cNvPr>
            <p:cNvSpPr/>
            <p:nvPr/>
          </p:nvSpPr>
          <p:spPr>
            <a:xfrm>
              <a:off x="-615465" y="2571041"/>
              <a:ext cx="168427" cy="19063"/>
            </a:xfrm>
            <a:custGeom>
              <a:avLst/>
              <a:gdLst/>
              <a:ahLst/>
              <a:cxnLst/>
              <a:rect l="l" t="t" r="r" b="b"/>
              <a:pathLst>
                <a:path w="2465" h="279" extrusionOk="0">
                  <a:moveTo>
                    <a:pt x="158" y="1"/>
                  </a:moveTo>
                  <a:cubicBezTo>
                    <a:pt x="69" y="1"/>
                    <a:pt x="0" y="91"/>
                    <a:pt x="30" y="185"/>
                  </a:cubicBezTo>
                  <a:cubicBezTo>
                    <a:pt x="47" y="240"/>
                    <a:pt x="103" y="278"/>
                    <a:pt x="163" y="278"/>
                  </a:cubicBezTo>
                  <a:lnTo>
                    <a:pt x="2311" y="278"/>
                  </a:lnTo>
                  <a:cubicBezTo>
                    <a:pt x="2397" y="278"/>
                    <a:pt x="2465" y="189"/>
                    <a:pt x="2439" y="95"/>
                  </a:cubicBezTo>
                  <a:cubicBezTo>
                    <a:pt x="2422" y="39"/>
                    <a:pt x="2367" y="1"/>
                    <a:pt x="2307" y="1"/>
                  </a:cubicBezTo>
                  <a:close/>
                </a:path>
              </a:pathLst>
            </a:custGeom>
            <a:solidFill>
              <a:schemeClr val="accent4"/>
            </a:solidFill>
            <a:ln>
              <a:noFill/>
            </a:ln>
          </p:spPr>
          <p:txBody>
            <a:bodyPr spcFirstLastPara="1" wrap="square" lIns="121900" tIns="121900" rIns="121900" bIns="121900" anchor="ctr" anchorCtr="0">
              <a:noAutofit/>
            </a:bodyPr>
            <a:lstStyle/>
            <a:p>
              <a:endParaRPr sz="2400"/>
            </a:p>
          </p:txBody>
        </p:sp>
        <p:sp>
          <p:nvSpPr>
            <p:cNvPr id="31" name="Google Shape;638;p20">
              <a:extLst>
                <a:ext uri="{FF2B5EF4-FFF2-40B4-BE49-F238E27FC236}">
                  <a16:creationId xmlns:a16="http://schemas.microsoft.com/office/drawing/2014/main" id="{757E96F2-1F11-BE8A-2B60-A210E8237210}"/>
                </a:ext>
              </a:extLst>
            </p:cNvPr>
            <p:cNvSpPr/>
            <p:nvPr/>
          </p:nvSpPr>
          <p:spPr>
            <a:xfrm>
              <a:off x="-615465" y="2616888"/>
              <a:ext cx="168427" cy="18722"/>
            </a:xfrm>
            <a:custGeom>
              <a:avLst/>
              <a:gdLst/>
              <a:ahLst/>
              <a:cxnLst/>
              <a:rect l="l" t="t" r="r" b="b"/>
              <a:pathLst>
                <a:path w="2465" h="274" extrusionOk="0">
                  <a:moveTo>
                    <a:pt x="158" y="0"/>
                  </a:moveTo>
                  <a:cubicBezTo>
                    <a:pt x="69" y="0"/>
                    <a:pt x="0" y="86"/>
                    <a:pt x="30" y="180"/>
                  </a:cubicBezTo>
                  <a:cubicBezTo>
                    <a:pt x="47" y="240"/>
                    <a:pt x="103" y="274"/>
                    <a:pt x="163" y="274"/>
                  </a:cubicBezTo>
                  <a:lnTo>
                    <a:pt x="2311" y="274"/>
                  </a:lnTo>
                  <a:cubicBezTo>
                    <a:pt x="2397" y="274"/>
                    <a:pt x="2465" y="188"/>
                    <a:pt x="2439" y="94"/>
                  </a:cubicBezTo>
                  <a:cubicBezTo>
                    <a:pt x="2422" y="39"/>
                    <a:pt x="2367" y="0"/>
                    <a:pt x="2307" y="0"/>
                  </a:cubicBezTo>
                  <a:close/>
                </a:path>
              </a:pathLst>
            </a:custGeom>
            <a:solidFill>
              <a:schemeClr val="accent4"/>
            </a:solidFill>
            <a:ln>
              <a:noFill/>
            </a:ln>
          </p:spPr>
          <p:txBody>
            <a:bodyPr spcFirstLastPara="1" wrap="square" lIns="121900" tIns="121900" rIns="121900" bIns="121900" anchor="ctr" anchorCtr="0">
              <a:noAutofit/>
            </a:bodyPr>
            <a:lstStyle/>
            <a:p>
              <a:endParaRPr sz="2400"/>
            </a:p>
          </p:txBody>
        </p:sp>
        <p:sp>
          <p:nvSpPr>
            <p:cNvPr id="32" name="Google Shape;639;p20">
              <a:extLst>
                <a:ext uri="{FF2B5EF4-FFF2-40B4-BE49-F238E27FC236}">
                  <a16:creationId xmlns:a16="http://schemas.microsoft.com/office/drawing/2014/main" id="{1F531FA5-8AF6-75E0-4ABC-13EB3D3839C3}"/>
                </a:ext>
              </a:extLst>
            </p:cNvPr>
            <p:cNvSpPr/>
            <p:nvPr/>
          </p:nvSpPr>
          <p:spPr>
            <a:xfrm>
              <a:off x="-615465" y="2662734"/>
              <a:ext cx="168427" cy="18722"/>
            </a:xfrm>
            <a:custGeom>
              <a:avLst/>
              <a:gdLst/>
              <a:ahLst/>
              <a:cxnLst/>
              <a:rect l="l" t="t" r="r" b="b"/>
              <a:pathLst>
                <a:path w="2465" h="274" extrusionOk="0">
                  <a:moveTo>
                    <a:pt x="158" y="0"/>
                  </a:moveTo>
                  <a:cubicBezTo>
                    <a:pt x="69" y="0"/>
                    <a:pt x="0" y="85"/>
                    <a:pt x="30" y="179"/>
                  </a:cubicBezTo>
                  <a:cubicBezTo>
                    <a:pt x="47" y="235"/>
                    <a:pt x="103" y="273"/>
                    <a:pt x="163" y="273"/>
                  </a:cubicBezTo>
                  <a:lnTo>
                    <a:pt x="2311" y="273"/>
                  </a:lnTo>
                  <a:cubicBezTo>
                    <a:pt x="2397" y="273"/>
                    <a:pt x="2465" y="188"/>
                    <a:pt x="2439" y="94"/>
                  </a:cubicBezTo>
                  <a:cubicBezTo>
                    <a:pt x="2422" y="34"/>
                    <a:pt x="2367" y="0"/>
                    <a:pt x="2307" y="0"/>
                  </a:cubicBezTo>
                  <a:close/>
                </a:path>
              </a:pathLst>
            </a:custGeom>
            <a:solidFill>
              <a:schemeClr val="accent4"/>
            </a:solidFill>
            <a:ln>
              <a:noFill/>
            </a:ln>
          </p:spPr>
          <p:txBody>
            <a:bodyPr spcFirstLastPara="1" wrap="square" lIns="121900" tIns="121900" rIns="121900" bIns="121900" anchor="ctr" anchorCtr="0">
              <a:noAutofit/>
            </a:bodyPr>
            <a:lstStyle/>
            <a:p>
              <a:endParaRPr sz="2400"/>
            </a:p>
          </p:txBody>
        </p:sp>
        <p:sp>
          <p:nvSpPr>
            <p:cNvPr id="33" name="Google Shape;640;p20">
              <a:extLst>
                <a:ext uri="{FF2B5EF4-FFF2-40B4-BE49-F238E27FC236}">
                  <a16:creationId xmlns:a16="http://schemas.microsoft.com/office/drawing/2014/main" id="{39467D0C-5C2E-6859-8A7B-AEE5EBB07536}"/>
                </a:ext>
              </a:extLst>
            </p:cNvPr>
            <p:cNvSpPr/>
            <p:nvPr/>
          </p:nvSpPr>
          <p:spPr>
            <a:xfrm>
              <a:off x="-940284" y="2797540"/>
              <a:ext cx="106249" cy="18722"/>
            </a:xfrm>
            <a:custGeom>
              <a:avLst/>
              <a:gdLst/>
              <a:ahLst/>
              <a:cxnLst/>
              <a:rect l="l" t="t" r="r" b="b"/>
              <a:pathLst>
                <a:path w="1555" h="274" extrusionOk="0">
                  <a:moveTo>
                    <a:pt x="162" y="0"/>
                  </a:moveTo>
                  <a:cubicBezTo>
                    <a:pt x="73" y="0"/>
                    <a:pt x="0" y="86"/>
                    <a:pt x="30" y="184"/>
                  </a:cubicBezTo>
                  <a:cubicBezTo>
                    <a:pt x="47" y="240"/>
                    <a:pt x="103" y="274"/>
                    <a:pt x="162" y="274"/>
                  </a:cubicBezTo>
                  <a:lnTo>
                    <a:pt x="1393" y="274"/>
                  </a:lnTo>
                  <a:cubicBezTo>
                    <a:pt x="1482" y="274"/>
                    <a:pt x="1555" y="188"/>
                    <a:pt x="1525" y="94"/>
                  </a:cubicBezTo>
                  <a:cubicBezTo>
                    <a:pt x="1508" y="39"/>
                    <a:pt x="1452" y="0"/>
                    <a:pt x="1393" y="0"/>
                  </a:cubicBezTo>
                  <a:close/>
                </a:path>
              </a:pathLst>
            </a:custGeom>
            <a:solidFill>
              <a:schemeClr val="accent4"/>
            </a:solidFill>
            <a:ln>
              <a:noFill/>
            </a:ln>
          </p:spPr>
          <p:txBody>
            <a:bodyPr spcFirstLastPara="1" wrap="square" lIns="121900" tIns="121900" rIns="121900" bIns="121900" anchor="ctr" anchorCtr="0">
              <a:noAutofit/>
            </a:bodyPr>
            <a:lstStyle/>
            <a:p>
              <a:endParaRPr sz="2400"/>
            </a:p>
          </p:txBody>
        </p:sp>
      </p:grpSp>
      <p:grpSp>
        <p:nvGrpSpPr>
          <p:cNvPr id="42" name="Group 41">
            <a:extLst>
              <a:ext uri="{FF2B5EF4-FFF2-40B4-BE49-F238E27FC236}">
                <a16:creationId xmlns:a16="http://schemas.microsoft.com/office/drawing/2014/main" id="{3BAF5015-F458-E48D-4F8F-A6DEF62DD596}"/>
              </a:ext>
            </a:extLst>
          </p:cNvPr>
          <p:cNvGrpSpPr/>
          <p:nvPr/>
        </p:nvGrpSpPr>
        <p:grpSpPr>
          <a:xfrm>
            <a:off x="2112867" y="969693"/>
            <a:ext cx="237539" cy="190333"/>
            <a:chOff x="8429691" y="1342918"/>
            <a:chExt cx="237539" cy="190333"/>
          </a:xfrm>
        </p:grpSpPr>
        <p:sp>
          <p:nvSpPr>
            <p:cNvPr id="38" name="Google Shape;638;p20">
              <a:extLst>
                <a:ext uri="{FF2B5EF4-FFF2-40B4-BE49-F238E27FC236}">
                  <a16:creationId xmlns:a16="http://schemas.microsoft.com/office/drawing/2014/main" id="{7B2E9271-5E87-7558-2D4A-9036438988E0}"/>
                </a:ext>
              </a:extLst>
            </p:cNvPr>
            <p:cNvSpPr/>
            <p:nvPr/>
          </p:nvSpPr>
          <p:spPr>
            <a:xfrm>
              <a:off x="8429691" y="1342918"/>
              <a:ext cx="224569" cy="24963"/>
            </a:xfrm>
            <a:custGeom>
              <a:avLst/>
              <a:gdLst/>
              <a:ahLst/>
              <a:cxnLst/>
              <a:rect l="l" t="t" r="r" b="b"/>
              <a:pathLst>
                <a:path w="2465" h="274" extrusionOk="0">
                  <a:moveTo>
                    <a:pt x="158" y="0"/>
                  </a:moveTo>
                  <a:cubicBezTo>
                    <a:pt x="69" y="0"/>
                    <a:pt x="0" y="86"/>
                    <a:pt x="30" y="180"/>
                  </a:cubicBezTo>
                  <a:cubicBezTo>
                    <a:pt x="47" y="240"/>
                    <a:pt x="103" y="274"/>
                    <a:pt x="163" y="274"/>
                  </a:cubicBezTo>
                  <a:lnTo>
                    <a:pt x="2311" y="274"/>
                  </a:lnTo>
                  <a:cubicBezTo>
                    <a:pt x="2397" y="274"/>
                    <a:pt x="2465" y="188"/>
                    <a:pt x="2439" y="94"/>
                  </a:cubicBezTo>
                  <a:cubicBezTo>
                    <a:pt x="2422" y="39"/>
                    <a:pt x="2367" y="0"/>
                    <a:pt x="2307" y="0"/>
                  </a:cubicBezTo>
                  <a:close/>
                </a:path>
              </a:pathLst>
            </a:custGeom>
            <a:solidFill>
              <a:schemeClr val="accent4"/>
            </a:solidFill>
            <a:ln>
              <a:noFill/>
            </a:ln>
          </p:spPr>
          <p:txBody>
            <a:bodyPr spcFirstLastPara="1" wrap="square" lIns="121900" tIns="121900" rIns="121900" bIns="121900" anchor="ctr" anchorCtr="0">
              <a:noAutofit/>
            </a:bodyPr>
            <a:lstStyle/>
            <a:p>
              <a:endParaRPr sz="2400"/>
            </a:p>
          </p:txBody>
        </p:sp>
        <p:sp>
          <p:nvSpPr>
            <p:cNvPr id="39" name="Google Shape;638;p20">
              <a:extLst>
                <a:ext uri="{FF2B5EF4-FFF2-40B4-BE49-F238E27FC236}">
                  <a16:creationId xmlns:a16="http://schemas.microsoft.com/office/drawing/2014/main" id="{FCF9345A-57DB-0C71-E047-CEB3230E50A7}"/>
                </a:ext>
              </a:extLst>
            </p:cNvPr>
            <p:cNvSpPr/>
            <p:nvPr/>
          </p:nvSpPr>
          <p:spPr>
            <a:xfrm>
              <a:off x="8436176" y="1398042"/>
              <a:ext cx="224569" cy="24963"/>
            </a:xfrm>
            <a:custGeom>
              <a:avLst/>
              <a:gdLst/>
              <a:ahLst/>
              <a:cxnLst/>
              <a:rect l="l" t="t" r="r" b="b"/>
              <a:pathLst>
                <a:path w="2465" h="274" extrusionOk="0">
                  <a:moveTo>
                    <a:pt x="158" y="0"/>
                  </a:moveTo>
                  <a:cubicBezTo>
                    <a:pt x="69" y="0"/>
                    <a:pt x="0" y="86"/>
                    <a:pt x="30" y="180"/>
                  </a:cubicBezTo>
                  <a:cubicBezTo>
                    <a:pt x="47" y="240"/>
                    <a:pt x="103" y="274"/>
                    <a:pt x="163" y="274"/>
                  </a:cubicBezTo>
                  <a:lnTo>
                    <a:pt x="2311" y="274"/>
                  </a:lnTo>
                  <a:cubicBezTo>
                    <a:pt x="2397" y="274"/>
                    <a:pt x="2465" y="188"/>
                    <a:pt x="2439" y="94"/>
                  </a:cubicBezTo>
                  <a:cubicBezTo>
                    <a:pt x="2422" y="39"/>
                    <a:pt x="2367" y="0"/>
                    <a:pt x="2307" y="0"/>
                  </a:cubicBezTo>
                  <a:close/>
                </a:path>
              </a:pathLst>
            </a:custGeom>
            <a:solidFill>
              <a:schemeClr val="accent4"/>
            </a:solidFill>
            <a:ln>
              <a:noFill/>
            </a:ln>
          </p:spPr>
          <p:txBody>
            <a:bodyPr spcFirstLastPara="1" wrap="square" lIns="121900" tIns="121900" rIns="121900" bIns="121900" anchor="ctr" anchorCtr="0">
              <a:noAutofit/>
            </a:bodyPr>
            <a:lstStyle/>
            <a:p>
              <a:endParaRPr sz="2400"/>
            </a:p>
          </p:txBody>
        </p:sp>
        <p:sp>
          <p:nvSpPr>
            <p:cNvPr id="40" name="Google Shape;638;p20">
              <a:extLst>
                <a:ext uri="{FF2B5EF4-FFF2-40B4-BE49-F238E27FC236}">
                  <a16:creationId xmlns:a16="http://schemas.microsoft.com/office/drawing/2014/main" id="{2880F197-012D-163C-E946-76D1C8C67041}"/>
                </a:ext>
              </a:extLst>
            </p:cNvPr>
            <p:cNvSpPr/>
            <p:nvPr/>
          </p:nvSpPr>
          <p:spPr>
            <a:xfrm>
              <a:off x="8442661" y="1453165"/>
              <a:ext cx="224569" cy="24963"/>
            </a:xfrm>
            <a:custGeom>
              <a:avLst/>
              <a:gdLst/>
              <a:ahLst/>
              <a:cxnLst/>
              <a:rect l="l" t="t" r="r" b="b"/>
              <a:pathLst>
                <a:path w="2465" h="274" extrusionOk="0">
                  <a:moveTo>
                    <a:pt x="158" y="0"/>
                  </a:moveTo>
                  <a:cubicBezTo>
                    <a:pt x="69" y="0"/>
                    <a:pt x="0" y="86"/>
                    <a:pt x="30" y="180"/>
                  </a:cubicBezTo>
                  <a:cubicBezTo>
                    <a:pt x="47" y="240"/>
                    <a:pt x="103" y="274"/>
                    <a:pt x="163" y="274"/>
                  </a:cubicBezTo>
                  <a:lnTo>
                    <a:pt x="2311" y="274"/>
                  </a:lnTo>
                  <a:cubicBezTo>
                    <a:pt x="2397" y="274"/>
                    <a:pt x="2465" y="188"/>
                    <a:pt x="2439" y="94"/>
                  </a:cubicBezTo>
                  <a:cubicBezTo>
                    <a:pt x="2422" y="39"/>
                    <a:pt x="2367" y="0"/>
                    <a:pt x="2307" y="0"/>
                  </a:cubicBezTo>
                  <a:close/>
                </a:path>
              </a:pathLst>
            </a:custGeom>
            <a:solidFill>
              <a:schemeClr val="accent4"/>
            </a:solidFill>
            <a:ln>
              <a:noFill/>
            </a:ln>
          </p:spPr>
          <p:txBody>
            <a:bodyPr spcFirstLastPara="1" wrap="square" lIns="121900" tIns="121900" rIns="121900" bIns="121900" anchor="ctr" anchorCtr="0">
              <a:noAutofit/>
            </a:bodyPr>
            <a:lstStyle/>
            <a:p>
              <a:endParaRPr sz="2400"/>
            </a:p>
          </p:txBody>
        </p:sp>
        <p:sp>
          <p:nvSpPr>
            <p:cNvPr id="41" name="Google Shape;638;p20">
              <a:extLst>
                <a:ext uri="{FF2B5EF4-FFF2-40B4-BE49-F238E27FC236}">
                  <a16:creationId xmlns:a16="http://schemas.microsoft.com/office/drawing/2014/main" id="{15A2FE83-80B6-4052-6103-423CC12938C7}"/>
                </a:ext>
              </a:extLst>
            </p:cNvPr>
            <p:cNvSpPr/>
            <p:nvPr/>
          </p:nvSpPr>
          <p:spPr>
            <a:xfrm>
              <a:off x="8439418" y="1508288"/>
              <a:ext cx="224569" cy="24963"/>
            </a:xfrm>
            <a:custGeom>
              <a:avLst/>
              <a:gdLst/>
              <a:ahLst/>
              <a:cxnLst/>
              <a:rect l="l" t="t" r="r" b="b"/>
              <a:pathLst>
                <a:path w="2465" h="274" extrusionOk="0">
                  <a:moveTo>
                    <a:pt x="158" y="0"/>
                  </a:moveTo>
                  <a:cubicBezTo>
                    <a:pt x="69" y="0"/>
                    <a:pt x="0" y="86"/>
                    <a:pt x="30" y="180"/>
                  </a:cubicBezTo>
                  <a:cubicBezTo>
                    <a:pt x="47" y="240"/>
                    <a:pt x="103" y="274"/>
                    <a:pt x="163" y="274"/>
                  </a:cubicBezTo>
                  <a:lnTo>
                    <a:pt x="2311" y="274"/>
                  </a:lnTo>
                  <a:cubicBezTo>
                    <a:pt x="2397" y="274"/>
                    <a:pt x="2465" y="188"/>
                    <a:pt x="2439" y="94"/>
                  </a:cubicBezTo>
                  <a:cubicBezTo>
                    <a:pt x="2422" y="39"/>
                    <a:pt x="2367" y="0"/>
                    <a:pt x="2307" y="0"/>
                  </a:cubicBezTo>
                  <a:close/>
                </a:path>
              </a:pathLst>
            </a:custGeom>
            <a:solidFill>
              <a:schemeClr val="accent4"/>
            </a:solidFill>
            <a:ln>
              <a:noFill/>
            </a:ln>
          </p:spPr>
          <p:txBody>
            <a:bodyPr spcFirstLastPara="1" wrap="square" lIns="121900" tIns="121900" rIns="121900" bIns="121900" anchor="ctr" anchorCtr="0">
              <a:noAutofit/>
            </a:bodyPr>
            <a:lstStyle/>
            <a:p>
              <a:endParaRPr sz="2400"/>
            </a:p>
          </p:txBody>
        </p:sp>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567"/>
        <p:cNvGrpSpPr/>
        <p:nvPr/>
      </p:nvGrpSpPr>
      <p:grpSpPr>
        <a:xfrm>
          <a:off x="0" y="0"/>
          <a:ext cx="0" cy="0"/>
          <a:chOff x="0" y="0"/>
          <a:chExt cx="0" cy="0"/>
        </a:xfrm>
      </p:grpSpPr>
      <p:sp>
        <p:nvSpPr>
          <p:cNvPr id="2578" name="Google Shape;2578;p39"/>
          <p:cNvSpPr txBox="1">
            <a:spLocks noGrp="1"/>
          </p:cNvSpPr>
          <p:nvPr>
            <p:ph type="title"/>
          </p:nvPr>
        </p:nvSpPr>
        <p:spPr>
          <a:xfrm>
            <a:off x="208383" y="130628"/>
            <a:ext cx="10972800" cy="763600"/>
          </a:xfrm>
          <a:prstGeom prst="rect">
            <a:avLst/>
          </a:prstGeom>
        </p:spPr>
        <p:txBody>
          <a:bodyPr spcFirstLastPara="1" vert="horz" wrap="square" lIns="121900" tIns="121900" rIns="121900" bIns="121900" rtlCol="0" anchor="t" anchorCtr="0">
            <a:noAutofit/>
          </a:bodyPr>
          <a:lstStyle/>
          <a:p>
            <a:pPr algn="ctr">
              <a:spcBef>
                <a:spcPts val="0"/>
              </a:spcBef>
            </a:pPr>
            <a:r>
              <a:rPr lang="en-US" sz="3700" b="1" dirty="0">
                <a:solidFill>
                  <a:schemeClr val="dk1"/>
                </a:solidFill>
              </a:rPr>
              <a:t>Key Topics Extraction using LDA</a:t>
            </a:r>
            <a:endParaRPr sz="3700" b="1" dirty="0">
              <a:solidFill>
                <a:schemeClr val="dk1"/>
              </a:solidFill>
            </a:endParaRPr>
          </a:p>
        </p:txBody>
      </p:sp>
      <p:grpSp>
        <p:nvGrpSpPr>
          <p:cNvPr id="2" name="Group 1">
            <a:extLst>
              <a:ext uri="{FF2B5EF4-FFF2-40B4-BE49-F238E27FC236}">
                <a16:creationId xmlns:a16="http://schemas.microsoft.com/office/drawing/2014/main" id="{095FCE9B-8FDF-602B-05EE-6C81B036E03C}"/>
              </a:ext>
            </a:extLst>
          </p:cNvPr>
          <p:cNvGrpSpPr/>
          <p:nvPr/>
        </p:nvGrpSpPr>
        <p:grpSpPr>
          <a:xfrm>
            <a:off x="195943" y="1204454"/>
            <a:ext cx="11613502" cy="4970994"/>
            <a:chOff x="578498" y="887213"/>
            <a:chExt cx="11613502" cy="4970994"/>
          </a:xfrm>
        </p:grpSpPr>
        <p:grpSp>
          <p:nvGrpSpPr>
            <p:cNvPr id="2568" name="Google Shape;2568;p39"/>
            <p:cNvGrpSpPr/>
            <p:nvPr/>
          </p:nvGrpSpPr>
          <p:grpSpPr>
            <a:xfrm>
              <a:off x="2840167" y="1831734"/>
              <a:ext cx="6506700" cy="3313367"/>
              <a:chOff x="2130125" y="1373800"/>
              <a:chExt cx="4880025" cy="2485025"/>
            </a:xfrm>
          </p:grpSpPr>
          <p:sp>
            <p:nvSpPr>
              <p:cNvPr id="2569" name="Google Shape;2569;p39"/>
              <p:cNvSpPr/>
              <p:nvPr/>
            </p:nvSpPr>
            <p:spPr>
              <a:xfrm>
                <a:off x="3550450" y="1594814"/>
                <a:ext cx="2043000" cy="2043000"/>
              </a:xfrm>
              <a:prstGeom prst="ellipse">
                <a:avLst/>
              </a:prstGeom>
              <a:solidFill>
                <a:schemeClr val="accent1"/>
              </a:solidFill>
              <a:ln>
                <a:noFill/>
              </a:ln>
            </p:spPr>
            <p:txBody>
              <a:bodyPr spcFirstLastPara="1" wrap="square" lIns="121900" tIns="121900" rIns="121900" bIns="121900" anchor="ctr" anchorCtr="0">
                <a:noAutofit/>
              </a:bodyPr>
              <a:lstStyle/>
              <a:p>
                <a:endParaRPr sz="2400"/>
              </a:p>
            </p:txBody>
          </p:sp>
          <p:sp>
            <p:nvSpPr>
              <p:cNvPr id="2570" name="Google Shape;2570;p39"/>
              <p:cNvSpPr/>
              <p:nvPr/>
            </p:nvSpPr>
            <p:spPr>
              <a:xfrm>
                <a:off x="2606975" y="1395425"/>
                <a:ext cx="1539975" cy="392900"/>
              </a:xfrm>
              <a:custGeom>
                <a:avLst/>
                <a:gdLst/>
                <a:ahLst/>
                <a:cxnLst/>
                <a:rect l="l" t="t" r="r" b="b"/>
                <a:pathLst>
                  <a:path w="61599" h="15716" extrusionOk="0">
                    <a:moveTo>
                      <a:pt x="0" y="0"/>
                    </a:moveTo>
                    <a:lnTo>
                      <a:pt x="16073" y="14144"/>
                    </a:lnTo>
                    <a:lnTo>
                      <a:pt x="61599" y="15716"/>
                    </a:lnTo>
                  </a:path>
                </a:pathLst>
              </a:custGeom>
              <a:noFill/>
              <a:ln w="19050" cap="flat" cmpd="sng">
                <a:solidFill>
                  <a:schemeClr val="accent1"/>
                </a:solidFill>
                <a:prstDash val="solid"/>
                <a:round/>
                <a:headEnd type="oval" w="med" len="med"/>
                <a:tailEnd type="none" w="med" len="med"/>
              </a:ln>
            </p:spPr>
            <p:txBody>
              <a:bodyPr/>
              <a:lstStyle/>
              <a:p>
                <a:endParaRPr lang="en-US"/>
              </a:p>
            </p:txBody>
          </p:sp>
          <p:sp>
            <p:nvSpPr>
              <p:cNvPr id="2571" name="Google Shape;2571;p39"/>
              <p:cNvSpPr/>
              <p:nvPr/>
            </p:nvSpPr>
            <p:spPr>
              <a:xfrm>
                <a:off x="2143125" y="2239575"/>
                <a:ext cx="1615775" cy="118850"/>
              </a:xfrm>
              <a:custGeom>
                <a:avLst/>
                <a:gdLst/>
                <a:ahLst/>
                <a:cxnLst/>
                <a:rect l="l" t="t" r="r" b="b"/>
                <a:pathLst>
                  <a:path w="64631" h="4754" extrusionOk="0">
                    <a:moveTo>
                      <a:pt x="0" y="0"/>
                    </a:moveTo>
                    <a:lnTo>
                      <a:pt x="21431" y="0"/>
                    </a:lnTo>
                    <a:lnTo>
                      <a:pt x="34627" y="4754"/>
                    </a:lnTo>
                    <a:lnTo>
                      <a:pt x="64631" y="4754"/>
                    </a:lnTo>
                  </a:path>
                </a:pathLst>
              </a:custGeom>
              <a:noFill/>
              <a:ln w="19050" cap="flat" cmpd="sng">
                <a:solidFill>
                  <a:schemeClr val="accent1"/>
                </a:solidFill>
                <a:prstDash val="solid"/>
                <a:round/>
                <a:headEnd type="oval" w="med" len="med"/>
                <a:tailEnd type="none" w="med" len="med"/>
              </a:ln>
            </p:spPr>
            <p:txBody>
              <a:bodyPr/>
              <a:lstStyle/>
              <a:p>
                <a:endParaRPr lang="en-US"/>
              </a:p>
            </p:txBody>
          </p:sp>
          <p:sp>
            <p:nvSpPr>
              <p:cNvPr id="2572" name="Google Shape;2572;p39"/>
              <p:cNvSpPr/>
              <p:nvPr/>
            </p:nvSpPr>
            <p:spPr>
              <a:xfrm>
                <a:off x="2130125" y="2708850"/>
                <a:ext cx="1628775" cy="300050"/>
              </a:xfrm>
              <a:custGeom>
                <a:avLst/>
                <a:gdLst/>
                <a:ahLst/>
                <a:cxnLst/>
                <a:rect l="l" t="t" r="r" b="b"/>
                <a:pathLst>
                  <a:path w="65151" h="12002" extrusionOk="0">
                    <a:moveTo>
                      <a:pt x="0" y="12002"/>
                    </a:moveTo>
                    <a:lnTo>
                      <a:pt x="21860" y="12002"/>
                    </a:lnTo>
                    <a:lnTo>
                      <a:pt x="42295" y="204"/>
                    </a:lnTo>
                    <a:lnTo>
                      <a:pt x="62151" y="204"/>
                    </a:lnTo>
                    <a:lnTo>
                      <a:pt x="65151" y="0"/>
                    </a:lnTo>
                  </a:path>
                </a:pathLst>
              </a:custGeom>
              <a:noFill/>
              <a:ln w="19050" cap="flat" cmpd="sng">
                <a:solidFill>
                  <a:schemeClr val="accent1"/>
                </a:solidFill>
                <a:prstDash val="solid"/>
                <a:round/>
                <a:headEnd type="oval" w="med" len="med"/>
                <a:tailEnd type="none" w="med" len="med"/>
              </a:ln>
            </p:spPr>
            <p:txBody>
              <a:bodyPr/>
              <a:lstStyle/>
              <a:p>
                <a:endParaRPr lang="en-US"/>
              </a:p>
            </p:txBody>
          </p:sp>
          <p:sp>
            <p:nvSpPr>
              <p:cNvPr id="2573" name="Google Shape;2573;p39"/>
              <p:cNvSpPr/>
              <p:nvPr/>
            </p:nvSpPr>
            <p:spPr>
              <a:xfrm>
                <a:off x="2585550" y="3257550"/>
                <a:ext cx="1357800" cy="601275"/>
              </a:xfrm>
              <a:custGeom>
                <a:avLst/>
                <a:gdLst/>
                <a:ahLst/>
                <a:cxnLst/>
                <a:rect l="l" t="t" r="r" b="b"/>
                <a:pathLst>
                  <a:path w="54312" h="24051" extrusionOk="0">
                    <a:moveTo>
                      <a:pt x="0" y="24051"/>
                    </a:moveTo>
                    <a:lnTo>
                      <a:pt x="13930" y="13764"/>
                    </a:lnTo>
                    <a:lnTo>
                      <a:pt x="34595" y="13287"/>
                    </a:lnTo>
                    <a:lnTo>
                      <a:pt x="54312" y="0"/>
                    </a:lnTo>
                  </a:path>
                </a:pathLst>
              </a:custGeom>
              <a:noFill/>
              <a:ln w="19050" cap="flat" cmpd="sng">
                <a:solidFill>
                  <a:schemeClr val="accent1"/>
                </a:solidFill>
                <a:prstDash val="solid"/>
                <a:round/>
                <a:headEnd type="oval" w="med" len="med"/>
                <a:tailEnd type="none" w="med" len="med"/>
              </a:ln>
            </p:spPr>
            <p:txBody>
              <a:bodyPr/>
              <a:lstStyle/>
              <a:p>
                <a:endParaRPr lang="en-US"/>
              </a:p>
            </p:txBody>
          </p:sp>
          <p:sp>
            <p:nvSpPr>
              <p:cNvPr id="2574" name="Google Shape;2574;p39"/>
              <p:cNvSpPr/>
              <p:nvPr/>
            </p:nvSpPr>
            <p:spPr>
              <a:xfrm>
                <a:off x="5229225" y="1373800"/>
                <a:ext cx="1329900" cy="585975"/>
              </a:xfrm>
              <a:custGeom>
                <a:avLst/>
                <a:gdLst/>
                <a:ahLst/>
                <a:cxnLst/>
                <a:rect l="l" t="t" r="r" b="b"/>
                <a:pathLst>
                  <a:path w="53196" h="23439" extrusionOk="0">
                    <a:moveTo>
                      <a:pt x="53196" y="0"/>
                    </a:moveTo>
                    <a:lnTo>
                      <a:pt x="39278" y="10287"/>
                    </a:lnTo>
                    <a:lnTo>
                      <a:pt x="22791" y="10287"/>
                    </a:lnTo>
                    <a:lnTo>
                      <a:pt x="0" y="23439"/>
                    </a:lnTo>
                  </a:path>
                </a:pathLst>
              </a:custGeom>
              <a:noFill/>
              <a:ln w="19050" cap="flat" cmpd="sng">
                <a:solidFill>
                  <a:schemeClr val="accent1"/>
                </a:solidFill>
                <a:prstDash val="solid"/>
                <a:round/>
                <a:headEnd type="oval" w="med" len="med"/>
                <a:tailEnd type="none" w="med" len="med"/>
              </a:ln>
            </p:spPr>
            <p:txBody>
              <a:bodyPr/>
              <a:lstStyle/>
              <a:p>
                <a:endParaRPr lang="en-US"/>
              </a:p>
            </p:txBody>
          </p:sp>
          <p:sp>
            <p:nvSpPr>
              <p:cNvPr id="2575" name="Google Shape;2575;p39"/>
              <p:cNvSpPr/>
              <p:nvPr/>
            </p:nvSpPr>
            <p:spPr>
              <a:xfrm>
                <a:off x="5386825" y="2184925"/>
                <a:ext cx="1605125" cy="308075"/>
              </a:xfrm>
              <a:custGeom>
                <a:avLst/>
                <a:gdLst/>
                <a:ahLst/>
                <a:cxnLst/>
                <a:rect l="l" t="t" r="r" b="b"/>
                <a:pathLst>
                  <a:path w="64205" h="12323" extrusionOk="0">
                    <a:moveTo>
                      <a:pt x="64205" y="0"/>
                    </a:moveTo>
                    <a:lnTo>
                      <a:pt x="43252" y="321"/>
                    </a:lnTo>
                    <a:lnTo>
                      <a:pt x="22835" y="12119"/>
                    </a:lnTo>
                    <a:lnTo>
                      <a:pt x="2997" y="12119"/>
                    </a:lnTo>
                    <a:lnTo>
                      <a:pt x="0" y="12323"/>
                    </a:lnTo>
                  </a:path>
                </a:pathLst>
              </a:custGeom>
              <a:noFill/>
              <a:ln w="19050" cap="flat" cmpd="sng">
                <a:solidFill>
                  <a:schemeClr val="accent1"/>
                </a:solidFill>
                <a:prstDash val="solid"/>
                <a:round/>
                <a:headEnd type="oval" w="med" len="med"/>
                <a:tailEnd type="none" w="med" len="med"/>
              </a:ln>
            </p:spPr>
            <p:txBody>
              <a:bodyPr/>
              <a:lstStyle/>
              <a:p>
                <a:endParaRPr lang="en-US"/>
              </a:p>
            </p:txBody>
          </p:sp>
          <p:sp>
            <p:nvSpPr>
              <p:cNvPr id="2576" name="Google Shape;2576;p39"/>
              <p:cNvSpPr/>
              <p:nvPr/>
            </p:nvSpPr>
            <p:spPr>
              <a:xfrm>
                <a:off x="5386825" y="2847800"/>
                <a:ext cx="1623325" cy="219675"/>
              </a:xfrm>
              <a:custGeom>
                <a:avLst/>
                <a:gdLst/>
                <a:ahLst/>
                <a:cxnLst/>
                <a:rect l="l" t="t" r="r" b="b"/>
                <a:pathLst>
                  <a:path w="64933" h="8787" extrusionOk="0">
                    <a:moveTo>
                      <a:pt x="64933" y="8675"/>
                    </a:moveTo>
                    <a:lnTo>
                      <a:pt x="41111" y="8787"/>
                    </a:lnTo>
                    <a:lnTo>
                      <a:pt x="29977" y="0"/>
                    </a:lnTo>
                    <a:lnTo>
                      <a:pt x="0" y="0"/>
                    </a:lnTo>
                  </a:path>
                </a:pathLst>
              </a:custGeom>
              <a:noFill/>
              <a:ln w="19050" cap="flat" cmpd="sng">
                <a:solidFill>
                  <a:schemeClr val="accent1"/>
                </a:solidFill>
                <a:prstDash val="solid"/>
                <a:round/>
                <a:headEnd type="oval" w="med" len="med"/>
                <a:tailEnd type="none" w="med" len="med"/>
              </a:ln>
            </p:spPr>
            <p:txBody>
              <a:bodyPr/>
              <a:lstStyle/>
              <a:p>
                <a:endParaRPr lang="en-US"/>
              </a:p>
            </p:txBody>
          </p:sp>
          <p:sp>
            <p:nvSpPr>
              <p:cNvPr id="2577" name="Google Shape;2577;p39"/>
              <p:cNvSpPr/>
              <p:nvPr/>
            </p:nvSpPr>
            <p:spPr>
              <a:xfrm>
                <a:off x="5111350" y="3375425"/>
                <a:ext cx="1426375" cy="461775"/>
              </a:xfrm>
              <a:custGeom>
                <a:avLst/>
                <a:gdLst/>
                <a:ahLst/>
                <a:cxnLst/>
                <a:rect l="l" t="t" r="r" b="b"/>
                <a:pathLst>
                  <a:path w="57055" h="18471" extrusionOk="0">
                    <a:moveTo>
                      <a:pt x="57055" y="18471"/>
                    </a:moveTo>
                    <a:lnTo>
                      <a:pt x="36005" y="0"/>
                    </a:lnTo>
                    <a:lnTo>
                      <a:pt x="0" y="0"/>
                    </a:lnTo>
                  </a:path>
                </a:pathLst>
              </a:custGeom>
              <a:noFill/>
              <a:ln w="19050" cap="flat" cmpd="sng">
                <a:solidFill>
                  <a:schemeClr val="accent1"/>
                </a:solidFill>
                <a:prstDash val="solid"/>
                <a:round/>
                <a:headEnd type="oval" w="med" len="med"/>
                <a:tailEnd type="none" w="med" len="med"/>
              </a:ln>
            </p:spPr>
            <p:txBody>
              <a:bodyPr/>
              <a:lstStyle/>
              <a:p>
                <a:endParaRPr lang="en-US"/>
              </a:p>
            </p:txBody>
          </p:sp>
        </p:grpSp>
        <p:grpSp>
          <p:nvGrpSpPr>
            <p:cNvPr id="2588" name="Google Shape;2588;p39"/>
            <p:cNvGrpSpPr/>
            <p:nvPr/>
          </p:nvGrpSpPr>
          <p:grpSpPr>
            <a:xfrm>
              <a:off x="1684600" y="1386033"/>
              <a:ext cx="2010747" cy="973000"/>
              <a:chOff x="1263450" y="1193775"/>
              <a:chExt cx="1508060" cy="729750"/>
            </a:xfrm>
          </p:grpSpPr>
          <p:sp>
            <p:nvSpPr>
              <p:cNvPr id="2589" name="Google Shape;2589;p39"/>
              <p:cNvSpPr txBox="1"/>
              <p:nvPr/>
            </p:nvSpPr>
            <p:spPr>
              <a:xfrm>
                <a:off x="1263450" y="1193775"/>
                <a:ext cx="1322100" cy="348600"/>
              </a:xfrm>
              <a:prstGeom prst="rect">
                <a:avLst/>
              </a:prstGeom>
              <a:noFill/>
              <a:ln>
                <a:noFill/>
              </a:ln>
            </p:spPr>
            <p:txBody>
              <a:bodyPr spcFirstLastPara="1" wrap="square" lIns="121900" tIns="121900" rIns="121900" bIns="121900" anchor="ctr" anchorCtr="0">
                <a:noAutofit/>
              </a:bodyPr>
              <a:lstStyle/>
              <a:p>
                <a:pPr>
                  <a:buClr>
                    <a:srgbClr val="000000"/>
                  </a:buClr>
                  <a:buSzPts val="1100"/>
                </a:pPr>
                <a:r>
                  <a:rPr lang="en" sz="2000" b="1" dirty="0">
                    <a:ea typeface="Fira Sans Extra Condensed"/>
                    <a:cs typeface="Fira Sans Extra Condensed"/>
                    <a:sym typeface="Fira Sans Extra Condensed"/>
                  </a:rPr>
                  <a:t>Application</a:t>
                </a:r>
                <a:endParaRPr sz="2000" b="1" dirty="0">
                  <a:solidFill>
                    <a:srgbClr val="000000"/>
                  </a:solidFill>
                  <a:ea typeface="Fira Sans Extra Condensed"/>
                  <a:cs typeface="Fira Sans Extra Condensed"/>
                  <a:sym typeface="Fira Sans Extra Condensed"/>
                </a:endParaRPr>
              </a:p>
            </p:txBody>
          </p:sp>
          <p:sp>
            <p:nvSpPr>
              <p:cNvPr id="2590" name="Google Shape;2590;p39"/>
              <p:cNvSpPr txBox="1"/>
              <p:nvPr/>
            </p:nvSpPr>
            <p:spPr>
              <a:xfrm>
                <a:off x="1263450" y="1424025"/>
                <a:ext cx="1508060" cy="499500"/>
              </a:xfrm>
              <a:prstGeom prst="rect">
                <a:avLst/>
              </a:prstGeom>
              <a:noFill/>
              <a:ln>
                <a:noFill/>
              </a:ln>
            </p:spPr>
            <p:txBody>
              <a:bodyPr spcFirstLastPara="1" wrap="square" lIns="121900" tIns="121900" rIns="121900" bIns="121900" anchor="t" anchorCtr="0">
                <a:noAutofit/>
              </a:bodyPr>
              <a:lstStyle/>
              <a:p>
                <a:r>
                  <a:rPr lang="en-US" sz="1400" b="0" i="0" dirty="0">
                    <a:effectLst/>
                  </a:rPr>
                  <a:t>Discovering 'topics' in text documents</a:t>
                </a:r>
                <a:endParaRPr sz="1400" dirty="0">
                  <a:ea typeface="Roboto"/>
                  <a:cs typeface="Roboto"/>
                  <a:sym typeface="Roboto"/>
                </a:endParaRPr>
              </a:p>
            </p:txBody>
          </p:sp>
        </p:grpSp>
        <p:grpSp>
          <p:nvGrpSpPr>
            <p:cNvPr id="2591" name="Google Shape;2591;p39"/>
            <p:cNvGrpSpPr/>
            <p:nvPr/>
          </p:nvGrpSpPr>
          <p:grpSpPr>
            <a:xfrm>
              <a:off x="578498" y="2484000"/>
              <a:ext cx="2290769" cy="973000"/>
              <a:chOff x="910724" y="1129475"/>
              <a:chExt cx="1718077" cy="729750"/>
            </a:xfrm>
          </p:grpSpPr>
          <p:sp>
            <p:nvSpPr>
              <p:cNvPr id="2592" name="Google Shape;2592;p39"/>
              <p:cNvSpPr txBox="1"/>
              <p:nvPr/>
            </p:nvSpPr>
            <p:spPr>
              <a:xfrm>
                <a:off x="945714" y="1129475"/>
                <a:ext cx="1674261" cy="348600"/>
              </a:xfrm>
              <a:prstGeom prst="rect">
                <a:avLst/>
              </a:prstGeom>
              <a:noFill/>
              <a:ln>
                <a:noFill/>
              </a:ln>
            </p:spPr>
            <p:txBody>
              <a:bodyPr spcFirstLastPara="1" wrap="square" lIns="121900" tIns="121900" rIns="121900" bIns="121900" anchor="ctr" anchorCtr="0">
                <a:noAutofit/>
              </a:bodyPr>
              <a:lstStyle/>
              <a:p>
                <a:pPr>
                  <a:buClr>
                    <a:srgbClr val="000000"/>
                  </a:buClr>
                  <a:buSzPts val="1100"/>
                </a:pPr>
                <a:r>
                  <a:rPr lang="en" sz="2000" b="1" dirty="0">
                    <a:ea typeface="Fira Sans Extra Condensed"/>
                    <a:cs typeface="Fira Sans Extra Condensed"/>
                    <a:sym typeface="Fira Sans Extra Condensed"/>
                  </a:rPr>
                  <a:t>Assumption</a:t>
                </a:r>
                <a:endParaRPr sz="2000" b="1" dirty="0">
                  <a:solidFill>
                    <a:srgbClr val="000000"/>
                  </a:solidFill>
                  <a:ea typeface="Fira Sans Extra Condensed"/>
                  <a:cs typeface="Fira Sans Extra Condensed"/>
                  <a:sym typeface="Fira Sans Extra Condensed"/>
                </a:endParaRPr>
              </a:p>
            </p:txBody>
          </p:sp>
          <p:sp>
            <p:nvSpPr>
              <p:cNvPr id="2593" name="Google Shape;2593;p39"/>
              <p:cNvSpPr txBox="1"/>
              <p:nvPr/>
            </p:nvSpPr>
            <p:spPr>
              <a:xfrm>
                <a:off x="910724" y="1359725"/>
                <a:ext cx="1718077" cy="499500"/>
              </a:xfrm>
              <a:prstGeom prst="rect">
                <a:avLst/>
              </a:prstGeom>
              <a:noFill/>
              <a:ln>
                <a:noFill/>
              </a:ln>
            </p:spPr>
            <p:txBody>
              <a:bodyPr spcFirstLastPara="1" wrap="square" lIns="121900" tIns="121900" rIns="121900" bIns="121900" anchor="t" anchorCtr="0">
                <a:noAutofit/>
              </a:bodyPr>
              <a:lstStyle/>
              <a:p>
                <a:r>
                  <a:rPr lang="en-US" sz="1400" b="0" i="0" dirty="0">
                    <a:effectLst/>
                  </a:rPr>
                  <a:t>Documents are mixtures of topics, and topics are mixtures of words</a:t>
                </a:r>
                <a:endParaRPr lang="en-US" sz="1400" dirty="0">
                  <a:ea typeface="Roboto"/>
                  <a:cs typeface="Roboto"/>
                  <a:sym typeface="Roboto"/>
                </a:endParaRPr>
              </a:p>
            </p:txBody>
          </p:sp>
        </p:grpSp>
        <p:grpSp>
          <p:nvGrpSpPr>
            <p:cNvPr id="2594" name="Google Shape;2594;p39"/>
            <p:cNvGrpSpPr/>
            <p:nvPr/>
          </p:nvGrpSpPr>
          <p:grpSpPr>
            <a:xfrm>
              <a:off x="625151" y="3665277"/>
              <a:ext cx="2724000" cy="946339"/>
              <a:chOff x="945713" y="1191957"/>
              <a:chExt cx="2043000" cy="709754"/>
            </a:xfrm>
          </p:grpSpPr>
          <p:sp>
            <p:nvSpPr>
              <p:cNvPr id="2595" name="Google Shape;2595;p39"/>
              <p:cNvSpPr txBox="1"/>
              <p:nvPr/>
            </p:nvSpPr>
            <p:spPr>
              <a:xfrm>
                <a:off x="1219476" y="1191957"/>
                <a:ext cx="1322100" cy="348600"/>
              </a:xfrm>
              <a:prstGeom prst="rect">
                <a:avLst/>
              </a:prstGeom>
              <a:noFill/>
              <a:ln>
                <a:noFill/>
              </a:ln>
            </p:spPr>
            <p:txBody>
              <a:bodyPr spcFirstLastPara="1" wrap="square" lIns="121900" tIns="121900" rIns="121900" bIns="121900" anchor="ctr" anchorCtr="0">
                <a:noAutofit/>
              </a:bodyPr>
              <a:lstStyle/>
              <a:p>
                <a:pPr>
                  <a:buClr>
                    <a:srgbClr val="000000"/>
                  </a:buClr>
                  <a:buSzPts val="1100"/>
                </a:pPr>
                <a:r>
                  <a:rPr lang="en" sz="2000" b="1" dirty="0">
                    <a:ea typeface="Fira Sans Extra Condensed"/>
                    <a:cs typeface="Fira Sans Extra Condensed"/>
                    <a:sym typeface="Fira Sans Extra Condensed"/>
                  </a:rPr>
                  <a:t>Goal</a:t>
                </a:r>
                <a:endParaRPr sz="2000" b="1" dirty="0">
                  <a:solidFill>
                    <a:srgbClr val="000000"/>
                  </a:solidFill>
                  <a:ea typeface="Fira Sans Extra Condensed"/>
                  <a:cs typeface="Fira Sans Extra Condensed"/>
                  <a:sym typeface="Fira Sans Extra Condensed"/>
                </a:endParaRPr>
              </a:p>
            </p:txBody>
          </p:sp>
          <p:sp>
            <p:nvSpPr>
              <p:cNvPr id="2596" name="Google Shape;2596;p39"/>
              <p:cNvSpPr txBox="1"/>
              <p:nvPr/>
            </p:nvSpPr>
            <p:spPr>
              <a:xfrm>
                <a:off x="945713" y="1402211"/>
                <a:ext cx="2043000" cy="499500"/>
              </a:xfrm>
              <a:prstGeom prst="rect">
                <a:avLst/>
              </a:prstGeom>
              <a:noFill/>
              <a:ln>
                <a:noFill/>
              </a:ln>
            </p:spPr>
            <p:txBody>
              <a:bodyPr spcFirstLastPara="1" wrap="square" lIns="121900" tIns="121900" rIns="121900" bIns="121900" anchor="t" anchorCtr="0">
                <a:noAutofit/>
              </a:bodyPr>
              <a:lstStyle/>
              <a:p>
                <a:r>
                  <a:rPr lang="en-US" sz="1400" b="0" i="0" dirty="0">
                    <a:effectLst/>
                  </a:rPr>
                  <a:t>Infer topic distribution within documents and word distribution within topics</a:t>
                </a:r>
                <a:endParaRPr sz="1400" dirty="0">
                  <a:ea typeface="Roboto"/>
                  <a:cs typeface="Roboto"/>
                  <a:sym typeface="Roboto"/>
                </a:endParaRPr>
              </a:p>
            </p:txBody>
          </p:sp>
        </p:grpSp>
        <p:grpSp>
          <p:nvGrpSpPr>
            <p:cNvPr id="2597" name="Google Shape;2597;p39"/>
            <p:cNvGrpSpPr/>
            <p:nvPr/>
          </p:nvGrpSpPr>
          <p:grpSpPr>
            <a:xfrm>
              <a:off x="1947836" y="4855769"/>
              <a:ext cx="1893096" cy="973042"/>
              <a:chOff x="1491379" y="1156384"/>
              <a:chExt cx="1419822" cy="729782"/>
            </a:xfrm>
          </p:grpSpPr>
          <p:sp>
            <p:nvSpPr>
              <p:cNvPr id="2598" name="Google Shape;2598;p39"/>
              <p:cNvSpPr txBox="1"/>
              <p:nvPr/>
            </p:nvSpPr>
            <p:spPr>
              <a:xfrm>
                <a:off x="1511954" y="1156384"/>
                <a:ext cx="1322100" cy="348600"/>
              </a:xfrm>
              <a:prstGeom prst="rect">
                <a:avLst/>
              </a:prstGeom>
              <a:noFill/>
              <a:ln>
                <a:noFill/>
              </a:ln>
            </p:spPr>
            <p:txBody>
              <a:bodyPr spcFirstLastPara="1" wrap="square" lIns="121900" tIns="121900" rIns="121900" bIns="121900" anchor="ctr" anchorCtr="0">
                <a:noAutofit/>
              </a:bodyPr>
              <a:lstStyle/>
              <a:p>
                <a:pPr>
                  <a:buClr>
                    <a:srgbClr val="000000"/>
                  </a:buClr>
                  <a:buSzPts val="1100"/>
                </a:pPr>
                <a:r>
                  <a:rPr lang="en" sz="2000" b="1" dirty="0">
                    <a:ea typeface="Fira Sans Extra Condensed"/>
                    <a:cs typeface="Fira Sans Extra Condensed"/>
                    <a:sym typeface="Fira Sans Extra Condensed"/>
                  </a:rPr>
                  <a:t>Output</a:t>
                </a:r>
                <a:endParaRPr sz="2000" b="1" dirty="0">
                  <a:solidFill>
                    <a:srgbClr val="000000"/>
                  </a:solidFill>
                  <a:ea typeface="Fira Sans Extra Condensed"/>
                  <a:cs typeface="Fira Sans Extra Condensed"/>
                  <a:sym typeface="Fira Sans Extra Condensed"/>
                </a:endParaRPr>
              </a:p>
            </p:txBody>
          </p:sp>
          <p:sp>
            <p:nvSpPr>
              <p:cNvPr id="2599" name="Google Shape;2599;p39"/>
              <p:cNvSpPr txBox="1"/>
              <p:nvPr/>
            </p:nvSpPr>
            <p:spPr>
              <a:xfrm>
                <a:off x="1491379" y="1386666"/>
                <a:ext cx="1419822" cy="499500"/>
              </a:xfrm>
              <a:prstGeom prst="rect">
                <a:avLst/>
              </a:prstGeom>
              <a:noFill/>
              <a:ln>
                <a:noFill/>
              </a:ln>
            </p:spPr>
            <p:txBody>
              <a:bodyPr spcFirstLastPara="1" wrap="square" lIns="121900" tIns="121900" rIns="121900" bIns="121900" anchor="t" anchorCtr="0">
                <a:noAutofit/>
              </a:bodyPr>
              <a:lstStyle/>
              <a:p>
                <a:r>
                  <a:rPr lang="en" sz="1400" dirty="0">
                    <a:ea typeface="Roboto"/>
                    <a:cs typeface="Roboto"/>
                    <a:sym typeface="Roboto"/>
                  </a:rPr>
                  <a:t>It can generate topics for a dataset </a:t>
                </a:r>
                <a:endParaRPr sz="1400" dirty="0">
                  <a:ea typeface="Roboto"/>
                  <a:cs typeface="Roboto"/>
                  <a:sym typeface="Roboto"/>
                </a:endParaRPr>
              </a:p>
            </p:txBody>
          </p:sp>
        </p:grpSp>
        <p:grpSp>
          <p:nvGrpSpPr>
            <p:cNvPr id="2600" name="Google Shape;2600;p39"/>
            <p:cNvGrpSpPr/>
            <p:nvPr/>
          </p:nvGrpSpPr>
          <p:grpSpPr>
            <a:xfrm flipH="1">
              <a:off x="8505473" y="1386033"/>
              <a:ext cx="3577667" cy="973000"/>
              <a:chOff x="82170" y="1193775"/>
              <a:chExt cx="2683250" cy="729750"/>
            </a:xfrm>
          </p:grpSpPr>
          <p:sp>
            <p:nvSpPr>
              <p:cNvPr id="2601" name="Google Shape;2601;p39"/>
              <p:cNvSpPr txBox="1"/>
              <p:nvPr/>
            </p:nvSpPr>
            <p:spPr>
              <a:xfrm>
                <a:off x="82170" y="1193775"/>
                <a:ext cx="2683250" cy="348600"/>
              </a:xfrm>
              <a:prstGeom prst="rect">
                <a:avLst/>
              </a:prstGeom>
              <a:noFill/>
              <a:ln>
                <a:noFill/>
              </a:ln>
            </p:spPr>
            <p:txBody>
              <a:bodyPr spcFirstLastPara="1" wrap="square" lIns="121900" tIns="121900" rIns="121900" bIns="121900" anchor="ctr" anchorCtr="0">
                <a:noAutofit/>
              </a:bodyPr>
              <a:lstStyle/>
              <a:p>
                <a:pPr algn="r">
                  <a:buClr>
                    <a:srgbClr val="000000"/>
                  </a:buClr>
                  <a:buSzPts val="1100"/>
                </a:pPr>
                <a:r>
                  <a:rPr lang="en-US" sz="2000" b="1" dirty="0">
                    <a:ea typeface="Fira Sans Extra Condensed"/>
                    <a:cs typeface="Fira Sans Extra Condensed"/>
                    <a:sym typeface="Fira Sans Extra Condensed"/>
                  </a:rPr>
                  <a:t>Discretize Numerical Data</a:t>
                </a:r>
                <a:endParaRPr sz="2000" b="1" dirty="0">
                  <a:solidFill>
                    <a:srgbClr val="000000"/>
                  </a:solidFill>
                  <a:ea typeface="Fira Sans Extra Condensed"/>
                  <a:cs typeface="Fira Sans Extra Condensed"/>
                  <a:sym typeface="Fira Sans Extra Condensed"/>
                </a:endParaRPr>
              </a:p>
            </p:txBody>
          </p:sp>
          <p:sp>
            <p:nvSpPr>
              <p:cNvPr id="2602" name="Google Shape;2602;p39"/>
              <p:cNvSpPr txBox="1"/>
              <p:nvPr/>
            </p:nvSpPr>
            <p:spPr>
              <a:xfrm>
                <a:off x="138152" y="1424025"/>
                <a:ext cx="2447399" cy="499500"/>
              </a:xfrm>
              <a:prstGeom prst="rect">
                <a:avLst/>
              </a:prstGeom>
              <a:noFill/>
              <a:ln>
                <a:noFill/>
              </a:ln>
            </p:spPr>
            <p:txBody>
              <a:bodyPr spcFirstLastPara="1" wrap="square" lIns="121900" tIns="121900" rIns="121900" bIns="121900" anchor="t" anchorCtr="0">
                <a:noAutofit/>
              </a:bodyPr>
              <a:lstStyle/>
              <a:p>
                <a:pPr algn="r"/>
                <a:r>
                  <a:rPr lang="en-US" sz="1400" dirty="0">
                    <a:ea typeface="Roboto"/>
                    <a:cs typeface="Roboto"/>
                    <a:sym typeface="Roboto"/>
                  </a:rPr>
                  <a:t>Convert numerical features into categorical bins</a:t>
                </a:r>
              </a:p>
            </p:txBody>
          </p:sp>
        </p:grpSp>
        <p:grpSp>
          <p:nvGrpSpPr>
            <p:cNvPr id="2603" name="Google Shape;2603;p39"/>
            <p:cNvGrpSpPr/>
            <p:nvPr/>
          </p:nvGrpSpPr>
          <p:grpSpPr>
            <a:xfrm flipH="1">
              <a:off x="8770776" y="2484000"/>
              <a:ext cx="3421224" cy="973000"/>
              <a:chOff x="477375" y="1129475"/>
              <a:chExt cx="2565918" cy="729750"/>
            </a:xfrm>
          </p:grpSpPr>
          <p:sp>
            <p:nvSpPr>
              <p:cNvPr id="2604" name="Google Shape;2604;p39"/>
              <p:cNvSpPr txBox="1"/>
              <p:nvPr/>
            </p:nvSpPr>
            <p:spPr>
              <a:xfrm>
                <a:off x="477375" y="1129475"/>
                <a:ext cx="2565918" cy="348600"/>
              </a:xfrm>
              <a:prstGeom prst="rect">
                <a:avLst/>
              </a:prstGeom>
              <a:noFill/>
              <a:ln>
                <a:noFill/>
              </a:ln>
            </p:spPr>
            <p:txBody>
              <a:bodyPr spcFirstLastPara="1" wrap="square" lIns="121900" tIns="121900" rIns="121900" bIns="121900" anchor="ctr" anchorCtr="0">
                <a:noAutofit/>
              </a:bodyPr>
              <a:lstStyle/>
              <a:p>
                <a:pPr algn="r">
                  <a:buClr>
                    <a:srgbClr val="000000"/>
                  </a:buClr>
                  <a:buSzPts val="1100"/>
                </a:pPr>
                <a:r>
                  <a:rPr lang="en-US" sz="2000" b="1" dirty="0">
                    <a:ea typeface="Fira Sans Extra Condensed"/>
                    <a:cs typeface="Fira Sans Extra Condensed"/>
                    <a:sym typeface="Fira Sans Extra Condensed"/>
                  </a:rPr>
                  <a:t>Encode Categorical Data</a:t>
                </a:r>
                <a:endParaRPr lang="en-US" sz="2000" b="1" dirty="0">
                  <a:solidFill>
                    <a:srgbClr val="000000"/>
                  </a:solidFill>
                  <a:ea typeface="Fira Sans Extra Condensed"/>
                  <a:cs typeface="Fira Sans Extra Condensed"/>
                  <a:sym typeface="Fira Sans Extra Condensed"/>
                </a:endParaRPr>
              </a:p>
            </p:txBody>
          </p:sp>
          <p:sp>
            <p:nvSpPr>
              <p:cNvPr id="2605" name="Google Shape;2605;p39"/>
              <p:cNvSpPr txBox="1"/>
              <p:nvPr/>
            </p:nvSpPr>
            <p:spPr>
              <a:xfrm>
                <a:off x="538025" y="1359725"/>
                <a:ext cx="2081951" cy="499500"/>
              </a:xfrm>
              <a:prstGeom prst="rect">
                <a:avLst/>
              </a:prstGeom>
              <a:noFill/>
              <a:ln>
                <a:noFill/>
              </a:ln>
            </p:spPr>
            <p:txBody>
              <a:bodyPr spcFirstLastPara="1" wrap="square" lIns="121900" tIns="121900" rIns="121900" bIns="121900" anchor="t" anchorCtr="0">
                <a:noAutofit/>
              </a:bodyPr>
              <a:lstStyle/>
              <a:p>
                <a:pPr algn="r"/>
                <a:r>
                  <a:rPr lang="en-US" sz="1400" dirty="0">
                    <a:ea typeface="Roboto"/>
                    <a:cs typeface="Roboto"/>
                    <a:sym typeface="Roboto"/>
                  </a:rPr>
                  <a:t>Apply one-hot encoding to categorical variables</a:t>
                </a:r>
              </a:p>
            </p:txBody>
          </p:sp>
        </p:grpSp>
        <p:grpSp>
          <p:nvGrpSpPr>
            <p:cNvPr id="2606" name="Google Shape;2606;p39"/>
            <p:cNvGrpSpPr/>
            <p:nvPr/>
          </p:nvGrpSpPr>
          <p:grpSpPr>
            <a:xfrm flipH="1">
              <a:off x="9150103" y="3394632"/>
              <a:ext cx="3041897" cy="965907"/>
              <a:chOff x="477375" y="988975"/>
              <a:chExt cx="2281423" cy="724431"/>
            </a:xfrm>
          </p:grpSpPr>
          <p:sp>
            <p:nvSpPr>
              <p:cNvPr id="2607" name="Google Shape;2607;p39"/>
              <p:cNvSpPr txBox="1"/>
              <p:nvPr/>
            </p:nvSpPr>
            <p:spPr>
              <a:xfrm>
                <a:off x="538025" y="988975"/>
                <a:ext cx="2068952" cy="348600"/>
              </a:xfrm>
              <a:prstGeom prst="rect">
                <a:avLst/>
              </a:prstGeom>
              <a:noFill/>
              <a:ln>
                <a:noFill/>
              </a:ln>
            </p:spPr>
            <p:txBody>
              <a:bodyPr spcFirstLastPara="1" wrap="square" lIns="121900" tIns="121900" rIns="121900" bIns="121900" anchor="ctr" anchorCtr="0">
                <a:noAutofit/>
              </a:bodyPr>
              <a:lstStyle/>
              <a:p>
                <a:pPr algn="r">
                  <a:buClr>
                    <a:srgbClr val="000000"/>
                  </a:buClr>
                  <a:buSzPts val="1100"/>
                </a:pPr>
                <a:r>
                  <a:rPr lang="en-US" sz="2000" b="1" dirty="0">
                    <a:ea typeface="Fira Sans Extra Condensed"/>
                    <a:cs typeface="Fira Sans Extra Condensed"/>
                    <a:sym typeface="Fira Sans Extra Condensed"/>
                  </a:rPr>
                  <a:t>Feature Engineering</a:t>
                </a:r>
                <a:endParaRPr sz="2000" b="1" dirty="0">
                  <a:solidFill>
                    <a:srgbClr val="000000"/>
                  </a:solidFill>
                  <a:ea typeface="Fira Sans Extra Condensed"/>
                  <a:cs typeface="Fira Sans Extra Condensed"/>
                  <a:sym typeface="Fira Sans Extra Condensed"/>
                </a:endParaRPr>
              </a:p>
            </p:txBody>
          </p:sp>
          <p:sp>
            <p:nvSpPr>
              <p:cNvPr id="2608" name="Google Shape;2608;p39"/>
              <p:cNvSpPr txBox="1"/>
              <p:nvPr/>
            </p:nvSpPr>
            <p:spPr>
              <a:xfrm>
                <a:off x="477375" y="1211856"/>
                <a:ext cx="2281423" cy="501550"/>
              </a:xfrm>
              <a:prstGeom prst="rect">
                <a:avLst/>
              </a:prstGeom>
              <a:noFill/>
              <a:ln>
                <a:noFill/>
              </a:ln>
            </p:spPr>
            <p:txBody>
              <a:bodyPr spcFirstLastPara="1" wrap="square" lIns="121900" tIns="121900" rIns="121900" bIns="121900" anchor="t" anchorCtr="0">
                <a:noAutofit/>
              </a:bodyPr>
              <a:lstStyle/>
              <a:p>
                <a:pPr algn="r"/>
                <a:r>
                  <a:rPr lang="en-US" sz="1400" dirty="0">
                    <a:ea typeface="Roboto"/>
                    <a:cs typeface="Roboto"/>
                    <a:sym typeface="Roboto"/>
                  </a:rPr>
                  <a:t>Create 'documents' by combining the binned numerical and encoded categorical features</a:t>
                </a:r>
              </a:p>
            </p:txBody>
          </p:sp>
        </p:grpSp>
        <p:grpSp>
          <p:nvGrpSpPr>
            <p:cNvPr id="2609" name="Google Shape;2609;p39"/>
            <p:cNvGrpSpPr/>
            <p:nvPr/>
          </p:nvGrpSpPr>
          <p:grpSpPr>
            <a:xfrm flipH="1">
              <a:off x="8505472" y="4833719"/>
              <a:ext cx="3324443" cy="1024488"/>
              <a:chOff x="113645" y="1090859"/>
              <a:chExt cx="2493332" cy="768366"/>
            </a:xfrm>
          </p:grpSpPr>
          <p:sp>
            <p:nvSpPr>
              <p:cNvPr id="2610" name="Google Shape;2610;p39"/>
              <p:cNvSpPr txBox="1"/>
              <p:nvPr/>
            </p:nvSpPr>
            <p:spPr>
              <a:xfrm>
                <a:off x="873722" y="1090859"/>
                <a:ext cx="1322100" cy="348600"/>
              </a:xfrm>
              <a:prstGeom prst="rect">
                <a:avLst/>
              </a:prstGeom>
              <a:noFill/>
              <a:ln>
                <a:noFill/>
              </a:ln>
            </p:spPr>
            <p:txBody>
              <a:bodyPr spcFirstLastPara="1" wrap="square" lIns="121900" tIns="121900" rIns="121900" bIns="121900" anchor="ctr" anchorCtr="0">
                <a:noAutofit/>
              </a:bodyPr>
              <a:lstStyle/>
              <a:p>
                <a:pPr algn="r">
                  <a:buClr>
                    <a:srgbClr val="000000"/>
                  </a:buClr>
                  <a:buSzPts val="1100"/>
                </a:pPr>
                <a:r>
                  <a:rPr lang="en-US" sz="2000" b="1" dirty="0">
                    <a:ea typeface="Fira Sans Extra Condensed"/>
                    <a:cs typeface="Fira Sans Extra Condensed"/>
                    <a:sym typeface="Fira Sans Extra Condensed"/>
                  </a:rPr>
                  <a:t>Apply LDA</a:t>
                </a:r>
                <a:endParaRPr sz="2000" b="1" dirty="0">
                  <a:solidFill>
                    <a:srgbClr val="000000"/>
                  </a:solidFill>
                  <a:ea typeface="Fira Sans Extra Condensed"/>
                  <a:cs typeface="Fira Sans Extra Condensed"/>
                  <a:sym typeface="Fira Sans Extra Condensed"/>
                </a:endParaRPr>
              </a:p>
            </p:txBody>
          </p:sp>
          <p:sp>
            <p:nvSpPr>
              <p:cNvPr id="2611" name="Google Shape;2611;p39"/>
              <p:cNvSpPr txBox="1"/>
              <p:nvPr/>
            </p:nvSpPr>
            <p:spPr>
              <a:xfrm>
                <a:off x="113645" y="1359725"/>
                <a:ext cx="2493332" cy="499500"/>
              </a:xfrm>
              <a:prstGeom prst="rect">
                <a:avLst/>
              </a:prstGeom>
              <a:noFill/>
              <a:ln>
                <a:noFill/>
              </a:ln>
            </p:spPr>
            <p:txBody>
              <a:bodyPr spcFirstLastPara="1" wrap="square" lIns="121900" tIns="121900" rIns="121900" bIns="121900" anchor="t" anchorCtr="0">
                <a:noAutofit/>
              </a:bodyPr>
              <a:lstStyle/>
              <a:p>
                <a:pPr algn="r"/>
                <a:r>
                  <a:rPr lang="en-US" sz="1400" dirty="0">
                    <a:ea typeface="Roboto"/>
                    <a:cs typeface="Roboto"/>
                    <a:sym typeface="Roboto"/>
                  </a:rPr>
                  <a:t>Run LDA on the transformed dataset.</a:t>
                </a:r>
              </a:p>
              <a:p>
                <a:pPr algn="r"/>
                <a:r>
                  <a:rPr lang="en-US" sz="1400" dirty="0">
                    <a:ea typeface="Roboto"/>
                    <a:cs typeface="Roboto"/>
                    <a:sym typeface="Roboto"/>
                  </a:rPr>
                  <a:t>Interpret each topic as a mixture of bins/categories</a:t>
                </a:r>
              </a:p>
            </p:txBody>
          </p:sp>
        </p:grpSp>
        <p:pic>
          <p:nvPicPr>
            <p:cNvPr id="8194" name="Picture 2" descr="RPubs - Text Mining-Topic Modeling-Lab3 Badge">
              <a:extLst>
                <a:ext uri="{FF2B5EF4-FFF2-40B4-BE49-F238E27FC236}">
                  <a16:creationId xmlns:a16="http://schemas.microsoft.com/office/drawing/2014/main" id="{74D2CD68-C0B2-E5DD-76CE-B695F92C6D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86266" y="2553381"/>
              <a:ext cx="1859999" cy="185999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311517A2-A35E-4C53-CA46-52DB8955EB5F}"/>
                </a:ext>
              </a:extLst>
            </p:cNvPr>
            <p:cNvSpPr txBox="1"/>
            <p:nvPr/>
          </p:nvSpPr>
          <p:spPr>
            <a:xfrm>
              <a:off x="8409894" y="899985"/>
              <a:ext cx="2296984" cy="461665"/>
            </a:xfrm>
            <a:prstGeom prst="rect">
              <a:avLst/>
            </a:prstGeom>
            <a:noFill/>
          </p:spPr>
          <p:txBody>
            <a:bodyPr wrap="square">
              <a:spAutoFit/>
            </a:bodyPr>
            <a:lstStyle/>
            <a:p>
              <a:pPr algn="r">
                <a:buClr>
                  <a:srgbClr val="000000"/>
                </a:buClr>
                <a:buSzPts val="1100"/>
              </a:pPr>
              <a:r>
                <a:rPr lang="en-US" sz="2400" b="1" u="sng" dirty="0">
                  <a:ea typeface="Fira Sans Extra Condensed"/>
                  <a:cs typeface="Fira Sans Extra Condensed"/>
                  <a:sym typeface="Fira Sans Extra Condensed"/>
                </a:rPr>
                <a:t>Methodology</a:t>
              </a:r>
              <a:endParaRPr lang="en-US" sz="2400" b="1" u="sng" dirty="0">
                <a:solidFill>
                  <a:srgbClr val="000000"/>
                </a:solidFill>
                <a:ea typeface="Fira Sans Extra Condensed"/>
                <a:cs typeface="Fira Sans Extra Condensed"/>
                <a:sym typeface="Fira Sans Extra Condensed"/>
              </a:endParaRPr>
            </a:p>
          </p:txBody>
        </p:sp>
        <p:sp>
          <p:nvSpPr>
            <p:cNvPr id="4" name="TextBox 3">
              <a:extLst>
                <a:ext uri="{FF2B5EF4-FFF2-40B4-BE49-F238E27FC236}">
                  <a16:creationId xmlns:a16="http://schemas.microsoft.com/office/drawing/2014/main" id="{4C77FE01-6A46-D476-54E2-B68D0F8594BC}"/>
                </a:ext>
              </a:extLst>
            </p:cNvPr>
            <p:cNvSpPr txBox="1"/>
            <p:nvPr/>
          </p:nvSpPr>
          <p:spPr>
            <a:xfrm>
              <a:off x="2566000" y="887213"/>
              <a:ext cx="2010746" cy="461665"/>
            </a:xfrm>
            <a:prstGeom prst="rect">
              <a:avLst/>
            </a:prstGeom>
            <a:noFill/>
          </p:spPr>
          <p:txBody>
            <a:bodyPr wrap="square">
              <a:spAutoFit/>
            </a:bodyPr>
            <a:lstStyle/>
            <a:p>
              <a:pPr>
                <a:buClr>
                  <a:srgbClr val="000000"/>
                </a:buClr>
                <a:buSzPts val="1100"/>
              </a:pPr>
              <a:r>
                <a:rPr lang="en-US" sz="2400" b="1" u="sng" dirty="0">
                  <a:solidFill>
                    <a:srgbClr val="000000"/>
                  </a:solidFill>
                  <a:ea typeface="Fira Sans Extra Condensed"/>
                  <a:cs typeface="Fira Sans Extra Condensed"/>
                  <a:sym typeface="Fira Sans Extra Condensed"/>
                </a:rPr>
                <a:t>Scope</a:t>
              </a:r>
            </a:p>
          </p:txBody>
        </p:sp>
      </p:grpSp>
    </p:spTree>
    <p:extLst>
      <p:ext uri="{BB962C8B-B14F-4D97-AF65-F5344CB8AC3E}">
        <p14:creationId xmlns:p14="http://schemas.microsoft.com/office/powerpoint/2010/main" val="301008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5" name="Freeform: Shape 2054">
            <a:extLst>
              <a:ext uri="{FF2B5EF4-FFF2-40B4-BE49-F238E27FC236}">
                <a16:creationId xmlns:a16="http://schemas.microsoft.com/office/drawing/2014/main" id="{49306479-8C4D-4E4A-A330-DFC80A8A01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105524"/>
          </a:xfrm>
          <a:custGeom>
            <a:avLst/>
            <a:gdLst>
              <a:gd name="connsiteX0" fmla="*/ 0 w 12192000"/>
              <a:gd name="connsiteY0" fmla="*/ 0 h 6105524"/>
              <a:gd name="connsiteX1" fmla="*/ 12192000 w 12192000"/>
              <a:gd name="connsiteY1" fmla="*/ 0 h 6105524"/>
              <a:gd name="connsiteX2" fmla="*/ 12192000 w 12192000"/>
              <a:gd name="connsiteY2" fmla="*/ 6105524 h 6105524"/>
              <a:gd name="connsiteX3" fmla="*/ 11435080 w 12192000"/>
              <a:gd name="connsiteY3" fmla="*/ 6105524 h 6105524"/>
              <a:gd name="connsiteX4" fmla="*/ 11435080 w 12192000"/>
              <a:gd name="connsiteY4" fmla="*/ 771523 h 6105524"/>
              <a:gd name="connsiteX5" fmla="*/ 767080 w 12192000"/>
              <a:gd name="connsiteY5" fmla="*/ 771523 h 6105524"/>
              <a:gd name="connsiteX6" fmla="*/ 767080 w 12192000"/>
              <a:gd name="connsiteY6" fmla="*/ 6105524 h 6105524"/>
              <a:gd name="connsiteX7" fmla="*/ 0 w 12192000"/>
              <a:gd name="connsiteY7" fmla="*/ 6105524 h 6105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105524">
                <a:moveTo>
                  <a:pt x="0" y="0"/>
                </a:moveTo>
                <a:lnTo>
                  <a:pt x="12192000" y="0"/>
                </a:lnTo>
                <a:lnTo>
                  <a:pt x="12192000" y="6105524"/>
                </a:lnTo>
                <a:lnTo>
                  <a:pt x="11435080" y="6105524"/>
                </a:lnTo>
                <a:lnTo>
                  <a:pt x="11435080" y="771523"/>
                </a:lnTo>
                <a:lnTo>
                  <a:pt x="767080" y="771523"/>
                </a:lnTo>
                <a:lnTo>
                  <a:pt x="767080" y="6105524"/>
                </a:lnTo>
                <a:lnTo>
                  <a:pt x="0" y="6105524"/>
                </a:lnTo>
                <a:close/>
              </a:path>
            </a:pathLst>
          </a:custGeom>
          <a:gradFill flip="none" rotWithShape="1">
            <a:gsLst>
              <a:gs pos="10000">
                <a:schemeClr val="accent5"/>
              </a:gs>
              <a:gs pos="90000">
                <a:schemeClr val="accent1"/>
              </a:gs>
              <a:gs pos="70000">
                <a:schemeClr val="accent2"/>
              </a:gs>
              <a:gs pos="30000">
                <a:schemeClr val="accent4"/>
              </a:gs>
              <a:gs pos="50000">
                <a:schemeClr val="accent3">
                  <a:lumMod val="60000"/>
                  <a:lumOff val="40000"/>
                </a:schemeClr>
              </a:gs>
            </a:gsLst>
            <a:lin ang="7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2057" name="Rectangle 2056">
            <a:extLst>
              <a:ext uri="{FF2B5EF4-FFF2-40B4-BE49-F238E27FC236}">
                <a16:creationId xmlns:a16="http://schemas.microsoft.com/office/drawing/2014/main" id="{84136905-015B-4510-B514-027CBA846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9" name="Rectangle 2058">
            <a:extLst>
              <a:ext uri="{FF2B5EF4-FFF2-40B4-BE49-F238E27FC236}">
                <a16:creationId xmlns:a16="http://schemas.microsoft.com/office/drawing/2014/main" id="{36CD0F97-2E5B-4E84-8544-EB24DED104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099048"/>
          </a:xfrm>
          <a:prstGeom prst="rect">
            <a:avLst/>
          </a:prstGeom>
          <a:gradFill flip="none" rotWithShape="1">
            <a:gsLst>
              <a:gs pos="10000">
                <a:schemeClr val="accent5"/>
              </a:gs>
              <a:gs pos="90000">
                <a:schemeClr val="accent1"/>
              </a:gs>
              <a:gs pos="70000">
                <a:schemeClr val="accent2"/>
              </a:gs>
              <a:gs pos="30000">
                <a:schemeClr val="accent4"/>
              </a:gs>
              <a:gs pos="50000">
                <a:schemeClr val="accent3">
                  <a:lumMod val="60000"/>
                  <a:lumOff val="40000"/>
                </a:schemeClr>
              </a:gs>
            </a:gsLst>
            <a:lin ang="7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061" name="Freeform: Shape 2060">
            <a:extLst>
              <a:ext uri="{FF2B5EF4-FFF2-40B4-BE49-F238E27FC236}">
                <a16:creationId xmlns:a16="http://schemas.microsoft.com/office/drawing/2014/main" id="{18E670AF-873F-44DB-9862-796E652EEC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1430001" cy="6175613"/>
          </a:xfrm>
          <a:custGeom>
            <a:avLst/>
            <a:gdLst>
              <a:gd name="connsiteX0" fmla="*/ 0 w 11430001"/>
              <a:gd name="connsiteY0" fmla="*/ 0 h 6175613"/>
              <a:gd name="connsiteX1" fmla="*/ 5638031 w 11430001"/>
              <a:gd name="connsiteY1" fmla="*/ 0 h 6175613"/>
              <a:gd name="connsiteX2" fmla="*/ 5638031 w 11430001"/>
              <a:gd name="connsiteY2" fmla="*/ 758954 h 6175613"/>
              <a:gd name="connsiteX3" fmla="*/ 11430001 w 11430001"/>
              <a:gd name="connsiteY3" fmla="*/ 758954 h 6175613"/>
              <a:gd name="connsiteX4" fmla="*/ 11430001 w 11430001"/>
              <a:gd name="connsiteY4" fmla="*/ 6175613 h 6175613"/>
              <a:gd name="connsiteX5" fmla="*/ 5638031 w 11430001"/>
              <a:gd name="connsiteY5" fmla="*/ 6175613 h 6175613"/>
              <a:gd name="connsiteX6" fmla="*/ 5240741 w 11430001"/>
              <a:gd name="connsiteY6" fmla="*/ 6175613 h 6175613"/>
              <a:gd name="connsiteX7" fmla="*/ 0 w 11430001"/>
              <a:gd name="connsiteY7" fmla="*/ 6175613 h 6175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430001" h="6175613">
                <a:moveTo>
                  <a:pt x="0" y="0"/>
                </a:moveTo>
                <a:lnTo>
                  <a:pt x="5638031" y="0"/>
                </a:lnTo>
                <a:lnTo>
                  <a:pt x="5638031" y="758954"/>
                </a:lnTo>
                <a:lnTo>
                  <a:pt x="11430001" y="758954"/>
                </a:lnTo>
                <a:lnTo>
                  <a:pt x="11430001" y="6175613"/>
                </a:lnTo>
                <a:lnTo>
                  <a:pt x="5638031" y="6175613"/>
                </a:lnTo>
                <a:lnTo>
                  <a:pt x="5240741" y="6175613"/>
                </a:lnTo>
                <a:lnTo>
                  <a:pt x="0" y="6175613"/>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F942C556-CECB-4EBA-25CE-E9296A0204A4}"/>
              </a:ext>
            </a:extLst>
          </p:cNvPr>
          <p:cNvSpPr>
            <a:spLocks noGrp="1"/>
          </p:cNvSpPr>
          <p:nvPr>
            <p:ph type="title"/>
          </p:nvPr>
        </p:nvSpPr>
        <p:spPr>
          <a:xfrm>
            <a:off x="762000" y="758953"/>
            <a:ext cx="4089779" cy="2028388"/>
          </a:xfrm>
        </p:spPr>
        <p:txBody>
          <a:bodyPr vert="horz" lIns="91440" tIns="45720" rIns="91440" bIns="45720" rtlCol="0" anchor="ctr">
            <a:normAutofit/>
          </a:bodyPr>
          <a:lstStyle/>
          <a:p>
            <a:r>
              <a:rPr lang="en-US" sz="4400" kern="1200" spc="-50" baseline="0" dirty="0">
                <a:solidFill>
                  <a:schemeClr val="tx1"/>
                </a:solidFill>
                <a:latin typeface="+mj-lt"/>
                <a:ea typeface="+mj-ea"/>
                <a:cs typeface="+mj-cs"/>
              </a:rPr>
              <a:t>PARTNER SLIDE</a:t>
            </a:r>
          </a:p>
        </p:txBody>
      </p:sp>
      <p:sp>
        <p:nvSpPr>
          <p:cNvPr id="20" name="TextBox 19">
            <a:extLst>
              <a:ext uri="{FF2B5EF4-FFF2-40B4-BE49-F238E27FC236}">
                <a16:creationId xmlns:a16="http://schemas.microsoft.com/office/drawing/2014/main" id="{B36074DC-2994-A640-8776-62702A6B0A46}"/>
              </a:ext>
            </a:extLst>
          </p:cNvPr>
          <p:cNvSpPr txBox="1"/>
          <p:nvPr/>
        </p:nvSpPr>
        <p:spPr>
          <a:xfrm>
            <a:off x="762000" y="2893326"/>
            <a:ext cx="4089779" cy="3202674"/>
          </a:xfrm>
          <a:prstGeom prst="rect">
            <a:avLst/>
          </a:prstGeom>
        </p:spPr>
        <p:txBody>
          <a:bodyPr vert="horz" lIns="91440" tIns="45720" rIns="91440" bIns="45720" rtlCol="0" anchor="t">
            <a:normAutofit/>
          </a:bodyPr>
          <a:lstStyle/>
          <a:p>
            <a:pPr>
              <a:lnSpc>
                <a:spcPct val="95000"/>
              </a:lnSpc>
              <a:spcAft>
                <a:spcPts val="600"/>
              </a:spcAft>
            </a:pPr>
            <a:r>
              <a:rPr lang="en-US" sz="1600" b="1"/>
              <a:t>TOPIC</a:t>
            </a:r>
            <a:r>
              <a:rPr lang="en-US" sz="1600"/>
              <a:t> :</a:t>
            </a:r>
          </a:p>
          <a:p>
            <a:pPr marL="285750" indent="-285750">
              <a:lnSpc>
                <a:spcPct val="95000"/>
              </a:lnSpc>
              <a:spcAft>
                <a:spcPts val="600"/>
              </a:spcAft>
              <a:buFont typeface="Arial" panose="020B0604020202020204" pitchFamily="34" charset="0"/>
              <a:buChar char="•"/>
            </a:pPr>
            <a:r>
              <a:rPr lang="en-US" sz="1600"/>
              <a:t>AUGMENTING DATA CATALOGS BY INCORPORATING DATA FITNESS</a:t>
            </a:r>
          </a:p>
          <a:p>
            <a:pPr>
              <a:lnSpc>
                <a:spcPct val="95000"/>
              </a:lnSpc>
              <a:spcAft>
                <a:spcPts val="600"/>
              </a:spcAft>
            </a:pPr>
            <a:endParaRPr lang="en-US" sz="1600"/>
          </a:p>
          <a:p>
            <a:pPr>
              <a:lnSpc>
                <a:spcPct val="95000"/>
              </a:lnSpc>
              <a:spcAft>
                <a:spcPts val="600"/>
              </a:spcAft>
            </a:pPr>
            <a:r>
              <a:rPr lang="en-US" sz="1600" b="1"/>
              <a:t>DOMAIN</a:t>
            </a:r>
            <a:r>
              <a:rPr lang="en-US" sz="1600"/>
              <a:t>  :</a:t>
            </a:r>
          </a:p>
          <a:p>
            <a:pPr marL="285750" indent="-285750">
              <a:lnSpc>
                <a:spcPct val="95000"/>
              </a:lnSpc>
              <a:spcAft>
                <a:spcPts val="600"/>
              </a:spcAft>
              <a:buFont typeface="Arial" panose="020B0604020202020204" pitchFamily="34" charset="0"/>
              <a:buChar char="•"/>
            </a:pPr>
            <a:r>
              <a:rPr lang="en-US" sz="1600"/>
              <a:t>DATA MANAGEMENT</a:t>
            </a:r>
          </a:p>
          <a:p>
            <a:pPr>
              <a:lnSpc>
                <a:spcPct val="95000"/>
              </a:lnSpc>
              <a:spcAft>
                <a:spcPts val="600"/>
              </a:spcAft>
            </a:pPr>
            <a:endParaRPr lang="en-US" sz="1600"/>
          </a:p>
          <a:p>
            <a:pPr>
              <a:lnSpc>
                <a:spcPct val="95000"/>
              </a:lnSpc>
              <a:spcAft>
                <a:spcPts val="600"/>
              </a:spcAft>
            </a:pPr>
            <a:r>
              <a:rPr lang="en-US" sz="1600" b="1"/>
              <a:t>PARTNERS</a:t>
            </a:r>
            <a:r>
              <a:rPr lang="en-US" sz="1600"/>
              <a:t> :</a:t>
            </a:r>
          </a:p>
          <a:p>
            <a:pPr marL="285750" indent="-285750">
              <a:lnSpc>
                <a:spcPct val="95000"/>
              </a:lnSpc>
              <a:spcAft>
                <a:spcPts val="600"/>
              </a:spcAft>
              <a:buFont typeface="Arial" panose="020B0604020202020204" pitchFamily="34" charset="0"/>
              <a:buChar char="•"/>
            </a:pPr>
            <a:r>
              <a:rPr lang="en-US" sz="1600"/>
              <a:t>DR. CHARLES HOWARD</a:t>
            </a:r>
          </a:p>
          <a:p>
            <a:pPr marL="285750" indent="-285750">
              <a:lnSpc>
                <a:spcPct val="95000"/>
              </a:lnSpc>
              <a:spcAft>
                <a:spcPts val="600"/>
              </a:spcAft>
              <a:buFont typeface="Arial" panose="020B0604020202020204" pitchFamily="34" charset="0"/>
              <a:buChar char="•"/>
            </a:pPr>
            <a:r>
              <a:rPr lang="en-US" sz="1600"/>
              <a:t>PROF SAM ANSARI</a:t>
            </a:r>
          </a:p>
          <a:p>
            <a:pPr>
              <a:lnSpc>
                <a:spcPct val="95000"/>
              </a:lnSpc>
              <a:spcAft>
                <a:spcPts val="600"/>
              </a:spcAft>
            </a:pPr>
            <a:endParaRPr lang="en-US" sz="1600"/>
          </a:p>
          <a:p>
            <a:pPr>
              <a:lnSpc>
                <a:spcPct val="95000"/>
              </a:lnSpc>
              <a:spcAft>
                <a:spcPts val="600"/>
              </a:spcAft>
            </a:pPr>
            <a:endParaRPr lang="en-US" sz="1600"/>
          </a:p>
        </p:txBody>
      </p:sp>
      <p:pic>
        <p:nvPicPr>
          <p:cNvPr id="2050" name="Picture 2" descr="Shake hands - Free business icons">
            <a:extLst>
              <a:ext uri="{FF2B5EF4-FFF2-40B4-BE49-F238E27FC236}">
                <a16:creationId xmlns:a16="http://schemas.microsoft.com/office/drawing/2014/main" id="{5DC7B89F-52B7-1E7E-BE3B-B1A171AF8CC3}"/>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saturation sat="33000"/>
                    </a14:imgEffect>
                  </a14:imgLayer>
                </a14:imgProps>
              </a:ext>
              <a:ext uri="{28A0092B-C50C-407E-A947-70E740481C1C}">
                <a14:useLocalDpi xmlns:a14="http://schemas.microsoft.com/office/drawing/2010/main" val="0"/>
              </a:ext>
            </a:extLst>
          </a:blip>
          <a:stretch>
            <a:fillRect/>
          </a:stretch>
        </p:blipFill>
        <p:spPr bwMode="auto">
          <a:xfrm>
            <a:off x="5546035" y="1099544"/>
            <a:ext cx="5317435" cy="53174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343104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Freeform: Shape 20">
            <a:extLst>
              <a:ext uri="{FF2B5EF4-FFF2-40B4-BE49-F238E27FC236}">
                <a16:creationId xmlns:a16="http://schemas.microsoft.com/office/drawing/2014/main" id="{49306479-8C4D-4E4A-A330-DFC80A8A01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105524"/>
          </a:xfrm>
          <a:custGeom>
            <a:avLst/>
            <a:gdLst>
              <a:gd name="connsiteX0" fmla="*/ 0 w 12192000"/>
              <a:gd name="connsiteY0" fmla="*/ 0 h 6105524"/>
              <a:gd name="connsiteX1" fmla="*/ 12192000 w 12192000"/>
              <a:gd name="connsiteY1" fmla="*/ 0 h 6105524"/>
              <a:gd name="connsiteX2" fmla="*/ 12192000 w 12192000"/>
              <a:gd name="connsiteY2" fmla="*/ 6105524 h 6105524"/>
              <a:gd name="connsiteX3" fmla="*/ 11435080 w 12192000"/>
              <a:gd name="connsiteY3" fmla="*/ 6105524 h 6105524"/>
              <a:gd name="connsiteX4" fmla="*/ 11435080 w 12192000"/>
              <a:gd name="connsiteY4" fmla="*/ 771523 h 6105524"/>
              <a:gd name="connsiteX5" fmla="*/ 767080 w 12192000"/>
              <a:gd name="connsiteY5" fmla="*/ 771523 h 6105524"/>
              <a:gd name="connsiteX6" fmla="*/ 767080 w 12192000"/>
              <a:gd name="connsiteY6" fmla="*/ 6105524 h 6105524"/>
              <a:gd name="connsiteX7" fmla="*/ 0 w 12192000"/>
              <a:gd name="connsiteY7" fmla="*/ 6105524 h 6105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105524">
                <a:moveTo>
                  <a:pt x="0" y="0"/>
                </a:moveTo>
                <a:lnTo>
                  <a:pt x="12192000" y="0"/>
                </a:lnTo>
                <a:lnTo>
                  <a:pt x="12192000" y="6105524"/>
                </a:lnTo>
                <a:lnTo>
                  <a:pt x="11435080" y="6105524"/>
                </a:lnTo>
                <a:lnTo>
                  <a:pt x="11435080" y="771523"/>
                </a:lnTo>
                <a:lnTo>
                  <a:pt x="767080" y="771523"/>
                </a:lnTo>
                <a:lnTo>
                  <a:pt x="767080" y="6105524"/>
                </a:lnTo>
                <a:lnTo>
                  <a:pt x="0" y="6105524"/>
                </a:lnTo>
                <a:close/>
              </a:path>
            </a:pathLst>
          </a:custGeom>
          <a:gradFill flip="none" rotWithShape="1">
            <a:gsLst>
              <a:gs pos="10000">
                <a:schemeClr val="accent5"/>
              </a:gs>
              <a:gs pos="90000">
                <a:schemeClr val="accent1"/>
              </a:gs>
              <a:gs pos="70000">
                <a:schemeClr val="accent2"/>
              </a:gs>
              <a:gs pos="30000">
                <a:schemeClr val="accent4"/>
              </a:gs>
              <a:gs pos="50000">
                <a:schemeClr val="accent3">
                  <a:lumMod val="60000"/>
                  <a:lumOff val="40000"/>
                </a:schemeClr>
              </a:gs>
            </a:gsLst>
            <a:lin ang="7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LT Pro"/>
              <a:ea typeface="+mn-ea"/>
              <a:cs typeface="+mn-cs"/>
            </a:endParaRPr>
          </a:p>
        </p:txBody>
      </p:sp>
      <p:sp useBgFill="1">
        <p:nvSpPr>
          <p:cNvPr id="23" name="Rectangle 22">
            <a:extLst>
              <a:ext uri="{FF2B5EF4-FFF2-40B4-BE49-F238E27FC236}">
                <a16:creationId xmlns:a16="http://schemas.microsoft.com/office/drawing/2014/main" id="{ACEDC033-8DAA-4024-87F5-57430053A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LT Pro"/>
              <a:ea typeface="+mn-ea"/>
              <a:cs typeface="+mn-cs"/>
            </a:endParaRPr>
          </a:p>
        </p:txBody>
      </p:sp>
      <p:sp>
        <p:nvSpPr>
          <p:cNvPr id="25" name="Freeform: Shape 24">
            <a:extLst>
              <a:ext uri="{FF2B5EF4-FFF2-40B4-BE49-F238E27FC236}">
                <a16:creationId xmlns:a16="http://schemas.microsoft.com/office/drawing/2014/main" id="{D584A691-C497-4066-927B-46560195E1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105524"/>
          </a:xfrm>
          <a:custGeom>
            <a:avLst/>
            <a:gdLst>
              <a:gd name="connsiteX0" fmla="*/ 0 w 12192000"/>
              <a:gd name="connsiteY0" fmla="*/ 0 h 6105524"/>
              <a:gd name="connsiteX1" fmla="*/ 12192000 w 12192000"/>
              <a:gd name="connsiteY1" fmla="*/ 0 h 6105524"/>
              <a:gd name="connsiteX2" fmla="*/ 12192000 w 12192000"/>
              <a:gd name="connsiteY2" fmla="*/ 6105524 h 6105524"/>
              <a:gd name="connsiteX3" fmla="*/ 11435080 w 12192000"/>
              <a:gd name="connsiteY3" fmla="*/ 6105524 h 6105524"/>
              <a:gd name="connsiteX4" fmla="*/ 11435080 w 12192000"/>
              <a:gd name="connsiteY4" fmla="*/ 771523 h 6105524"/>
              <a:gd name="connsiteX5" fmla="*/ 767080 w 12192000"/>
              <a:gd name="connsiteY5" fmla="*/ 771523 h 6105524"/>
              <a:gd name="connsiteX6" fmla="*/ 767080 w 12192000"/>
              <a:gd name="connsiteY6" fmla="*/ 6105524 h 6105524"/>
              <a:gd name="connsiteX7" fmla="*/ 0 w 12192000"/>
              <a:gd name="connsiteY7" fmla="*/ 6105524 h 6105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105524">
                <a:moveTo>
                  <a:pt x="0" y="0"/>
                </a:moveTo>
                <a:lnTo>
                  <a:pt x="12192000" y="0"/>
                </a:lnTo>
                <a:lnTo>
                  <a:pt x="12192000" y="6105524"/>
                </a:lnTo>
                <a:lnTo>
                  <a:pt x="11435080" y="6105524"/>
                </a:lnTo>
                <a:lnTo>
                  <a:pt x="11435080" y="771523"/>
                </a:lnTo>
                <a:lnTo>
                  <a:pt x="767080" y="771523"/>
                </a:lnTo>
                <a:lnTo>
                  <a:pt x="767080" y="6105524"/>
                </a:lnTo>
                <a:lnTo>
                  <a:pt x="0" y="6105524"/>
                </a:lnTo>
                <a:close/>
              </a:path>
            </a:pathLst>
          </a:custGeom>
          <a:gradFill flip="none" rotWithShape="1">
            <a:gsLst>
              <a:gs pos="10000">
                <a:schemeClr val="accent5"/>
              </a:gs>
              <a:gs pos="90000">
                <a:schemeClr val="accent1"/>
              </a:gs>
              <a:gs pos="70000">
                <a:schemeClr val="accent2"/>
              </a:gs>
              <a:gs pos="30000">
                <a:schemeClr val="accent4"/>
              </a:gs>
              <a:gs pos="50000">
                <a:schemeClr val="accent3">
                  <a:lumMod val="60000"/>
                  <a:lumOff val="40000"/>
                </a:schemeClr>
              </a:gs>
            </a:gsLst>
            <a:lin ang="7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LT Pro"/>
              <a:ea typeface="+mn-ea"/>
              <a:cs typeface="+mn-cs"/>
            </a:endParaRPr>
          </a:p>
        </p:txBody>
      </p:sp>
      <p:sp>
        <p:nvSpPr>
          <p:cNvPr id="19" name="TextBox 18">
            <a:extLst>
              <a:ext uri="{FF2B5EF4-FFF2-40B4-BE49-F238E27FC236}">
                <a16:creationId xmlns:a16="http://schemas.microsoft.com/office/drawing/2014/main" id="{B013D5A7-40BF-6AB7-BAA2-FE5E8E2EC612}"/>
              </a:ext>
            </a:extLst>
          </p:cNvPr>
          <p:cNvSpPr txBox="1"/>
          <p:nvPr/>
        </p:nvSpPr>
        <p:spPr>
          <a:xfrm>
            <a:off x="4784272" y="99919"/>
            <a:ext cx="2652226"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50" normalizeH="0" baseline="0" noProof="0" dirty="0">
                <a:ln>
                  <a:noFill/>
                </a:ln>
                <a:solidFill>
                  <a:srgbClr val="000000"/>
                </a:solidFill>
                <a:effectLst/>
                <a:uLnTx/>
                <a:uFillTx/>
                <a:latin typeface="+mj-lt"/>
                <a:ea typeface="+mn-ea"/>
                <a:cs typeface="+mn-cs"/>
              </a:rPr>
              <a:t>Key Topics </a:t>
            </a:r>
          </a:p>
        </p:txBody>
      </p:sp>
      <p:pic>
        <p:nvPicPr>
          <p:cNvPr id="14" name="Picture 13" descr="A black background with white rectangles&#10;&#10;Description automatically generated">
            <a:extLst>
              <a:ext uri="{FF2B5EF4-FFF2-40B4-BE49-F238E27FC236}">
                <a16:creationId xmlns:a16="http://schemas.microsoft.com/office/drawing/2014/main" id="{D19F2A26-82B9-6214-9843-13E6AA826865}"/>
              </a:ext>
            </a:extLst>
          </p:cNvPr>
          <p:cNvPicPr>
            <a:picLocks noChangeAspect="1"/>
          </p:cNvPicPr>
          <p:nvPr/>
        </p:nvPicPr>
        <p:blipFill rotWithShape="1">
          <a:blip r:embed="rId2"/>
          <a:srcRect t="7595" r="1053"/>
          <a:stretch/>
        </p:blipFill>
        <p:spPr>
          <a:xfrm>
            <a:off x="798653" y="752476"/>
            <a:ext cx="5744901" cy="6109638"/>
          </a:xfrm>
          <a:prstGeom prst="rect">
            <a:avLst/>
          </a:prstGeom>
        </p:spPr>
      </p:pic>
      <p:sp>
        <p:nvSpPr>
          <p:cNvPr id="16" name="TextBox 15">
            <a:extLst>
              <a:ext uri="{FF2B5EF4-FFF2-40B4-BE49-F238E27FC236}">
                <a16:creationId xmlns:a16="http://schemas.microsoft.com/office/drawing/2014/main" id="{44E64FEB-7FBA-B6F4-AF42-1B0CB62D1CF7}"/>
              </a:ext>
            </a:extLst>
          </p:cNvPr>
          <p:cNvSpPr txBox="1"/>
          <p:nvPr/>
        </p:nvSpPr>
        <p:spPr>
          <a:xfrm>
            <a:off x="3125165" y="3431057"/>
            <a:ext cx="833377" cy="37138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venir Next LT Pro"/>
                <a:ea typeface="+mn-ea"/>
                <a:cs typeface="+mn-cs"/>
              </a:rPr>
              <a:t>HMP</a:t>
            </a:r>
          </a:p>
        </p:txBody>
      </p:sp>
      <p:sp>
        <p:nvSpPr>
          <p:cNvPr id="5" name="TextBox 4">
            <a:extLst>
              <a:ext uri="{FF2B5EF4-FFF2-40B4-BE49-F238E27FC236}">
                <a16:creationId xmlns:a16="http://schemas.microsoft.com/office/drawing/2014/main" id="{A2160DD4-009D-FADC-5266-E3E95AB85531}"/>
              </a:ext>
            </a:extLst>
          </p:cNvPr>
          <p:cNvSpPr txBox="1"/>
          <p:nvPr/>
        </p:nvSpPr>
        <p:spPr>
          <a:xfrm>
            <a:off x="6844497" y="2269302"/>
            <a:ext cx="4259483" cy="2862322"/>
          </a:xfrm>
          <a:prstGeom prst="rect">
            <a:avLst/>
          </a:prstGeom>
          <a:noFill/>
        </p:spPr>
        <p:txBody>
          <a:bodyPr wrap="square" rtlCol="0">
            <a:spAutoFit/>
          </a:bodyPr>
          <a:lstStyle/>
          <a:p>
            <a:pPr>
              <a:buFont typeface="Arial" panose="020B0604020202020204" pitchFamily="34" charset="0"/>
              <a:buChar char="•"/>
            </a:pPr>
            <a:r>
              <a:rPr lang="en-US" sz="2000" dirty="0">
                <a:effectLst/>
                <a:latin typeface="Calibri" panose="020F0502020204030204" pitchFamily="34" charset="0"/>
                <a:cs typeface="Calibri" panose="020F0502020204030204" pitchFamily="34" charset="0"/>
              </a:rPr>
              <a:t> Each node represents a topic and is annotated with the topic name and its top 5 words.</a:t>
            </a:r>
          </a:p>
          <a:p>
            <a:pPr>
              <a:buFont typeface="Arial" panose="020B0604020202020204" pitchFamily="34" charset="0"/>
              <a:buChar char="•"/>
            </a:pPr>
            <a:r>
              <a:rPr lang="en-US" sz="2000" dirty="0">
                <a:effectLst/>
                <a:latin typeface="Calibri" panose="020F0502020204030204" pitchFamily="34" charset="0"/>
                <a:cs typeface="Calibri" panose="020F0502020204030204" pitchFamily="34" charset="0"/>
              </a:rPr>
              <a:t> The edges between the nodes vary in thickness, indicating the percentage of shared words between the topics.</a:t>
            </a:r>
          </a:p>
          <a:p>
            <a:pPr>
              <a:buFont typeface="Arial" panose="020B0604020202020204" pitchFamily="34" charset="0"/>
              <a:buChar char="•"/>
            </a:pPr>
            <a:r>
              <a:rPr lang="en-US" sz="2000" dirty="0">
                <a:effectLst/>
                <a:latin typeface="Calibri" panose="020F0502020204030204" pitchFamily="34" charset="0"/>
                <a:cs typeface="Calibri" panose="020F0502020204030204" pitchFamily="34" charset="0"/>
              </a:rPr>
              <a:t> Labels on the edges provide the exact percentage of shared words between the connected topics.</a:t>
            </a:r>
          </a:p>
        </p:txBody>
      </p:sp>
    </p:spTree>
    <p:extLst>
      <p:ext uri="{BB962C8B-B14F-4D97-AF65-F5344CB8AC3E}">
        <p14:creationId xmlns:p14="http://schemas.microsoft.com/office/powerpoint/2010/main" val="9104767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Google Shape;243;p17"/>
          <p:cNvSpPr/>
          <p:nvPr/>
        </p:nvSpPr>
        <p:spPr>
          <a:xfrm>
            <a:off x="4407369" y="1604819"/>
            <a:ext cx="3377200" cy="3377200"/>
          </a:xfrm>
          <a:prstGeom prst="ellipse">
            <a:avLst/>
          </a:prstGeom>
          <a:solidFill>
            <a:schemeClr val="lt2"/>
          </a:solidFill>
          <a:ln>
            <a:noFill/>
          </a:ln>
        </p:spPr>
        <p:txBody>
          <a:bodyPr spcFirstLastPara="1" wrap="square" lIns="121900" tIns="121900" rIns="121900" bIns="121900" anchor="ctr" anchorCtr="0">
            <a:noAutofit/>
          </a:bodyPr>
          <a:lstStyle/>
          <a:p>
            <a:endParaRPr sz="2400"/>
          </a:p>
        </p:txBody>
      </p:sp>
      <p:sp>
        <p:nvSpPr>
          <p:cNvPr id="244" name="Google Shape;244;p17"/>
          <p:cNvSpPr txBox="1">
            <a:spLocks noGrp="1"/>
          </p:cNvSpPr>
          <p:nvPr>
            <p:ph type="title"/>
          </p:nvPr>
        </p:nvSpPr>
        <p:spPr>
          <a:xfrm>
            <a:off x="497781" y="112495"/>
            <a:ext cx="10972800" cy="763600"/>
          </a:xfrm>
          <a:prstGeom prst="rect">
            <a:avLst/>
          </a:prstGeom>
        </p:spPr>
        <p:txBody>
          <a:bodyPr spcFirstLastPara="1" vert="horz" wrap="square" lIns="121900" tIns="121900" rIns="121900" bIns="121900" rtlCol="0" anchor="t" anchorCtr="0">
            <a:noAutofit/>
          </a:bodyPr>
          <a:lstStyle/>
          <a:p>
            <a:pPr algn="ctr">
              <a:lnSpc>
                <a:spcPct val="90000"/>
              </a:lnSpc>
            </a:pPr>
            <a:r>
              <a:rPr lang="en" sz="3700" b="1" dirty="0">
                <a:solidFill>
                  <a:schemeClr val="dk1"/>
                </a:solidFill>
                <a:latin typeface="+mn-lt"/>
              </a:rPr>
              <a:t>Key Descriptors</a:t>
            </a:r>
            <a:br>
              <a:rPr lang="en" sz="3700" b="1" dirty="0">
                <a:solidFill>
                  <a:schemeClr val="dk1"/>
                </a:solidFill>
                <a:latin typeface="+mn-lt"/>
              </a:rPr>
            </a:br>
            <a:br>
              <a:rPr lang="en" sz="3700" b="1" dirty="0">
                <a:solidFill>
                  <a:schemeClr val="dk1"/>
                </a:solidFill>
                <a:latin typeface="+mn-lt"/>
              </a:rPr>
            </a:br>
            <a:r>
              <a:rPr lang="en" sz="2000" dirty="0">
                <a:solidFill>
                  <a:schemeClr val="dk1"/>
                </a:solidFill>
                <a:latin typeface="+mn-lt"/>
              </a:rPr>
              <a:t>Key variables are identified using following parameters</a:t>
            </a:r>
            <a:endParaRPr sz="3700" dirty="0">
              <a:solidFill>
                <a:schemeClr val="dk1"/>
              </a:solidFill>
              <a:latin typeface="+mn-lt"/>
            </a:endParaRPr>
          </a:p>
        </p:txBody>
      </p:sp>
      <p:grpSp>
        <p:nvGrpSpPr>
          <p:cNvPr id="245" name="Google Shape;245;p17"/>
          <p:cNvGrpSpPr/>
          <p:nvPr/>
        </p:nvGrpSpPr>
        <p:grpSpPr>
          <a:xfrm>
            <a:off x="8941933" y="2598883"/>
            <a:ext cx="2640432" cy="1002725"/>
            <a:chOff x="-2082450" y="3633626"/>
            <a:chExt cx="1980324" cy="752044"/>
          </a:xfrm>
        </p:grpSpPr>
        <p:sp>
          <p:nvSpPr>
            <p:cNvPr id="246" name="Google Shape;246;p17"/>
            <p:cNvSpPr txBox="1"/>
            <p:nvPr/>
          </p:nvSpPr>
          <p:spPr>
            <a:xfrm>
              <a:off x="-2082426" y="3633626"/>
              <a:ext cx="1980300" cy="348600"/>
            </a:xfrm>
            <a:prstGeom prst="rect">
              <a:avLst/>
            </a:prstGeom>
            <a:noFill/>
            <a:ln>
              <a:noFill/>
            </a:ln>
          </p:spPr>
          <p:txBody>
            <a:bodyPr spcFirstLastPara="1" wrap="square" lIns="121900" tIns="121900" rIns="121900" bIns="121900" anchor="ctr" anchorCtr="0">
              <a:noAutofit/>
            </a:bodyPr>
            <a:lstStyle/>
            <a:p>
              <a:pPr algn="ctr"/>
              <a:r>
                <a:rPr lang="en-US" b="1" dirty="0">
                  <a:solidFill>
                    <a:srgbClr val="000000"/>
                  </a:solidFill>
                  <a:ea typeface="Fira Sans Extra Condensed"/>
                  <a:cs typeface="Fira Sans Extra Condensed"/>
                  <a:sym typeface="Fira Sans Extra Condensed"/>
                </a:rPr>
                <a:t>Consistency</a:t>
              </a:r>
              <a:endParaRPr b="1" dirty="0">
                <a:solidFill>
                  <a:srgbClr val="000000"/>
                </a:solidFill>
                <a:ea typeface="Fira Sans Extra Condensed"/>
                <a:cs typeface="Fira Sans Extra Condensed"/>
                <a:sym typeface="Fira Sans Extra Condensed"/>
              </a:endParaRPr>
            </a:p>
          </p:txBody>
        </p:sp>
        <p:sp>
          <p:nvSpPr>
            <p:cNvPr id="247" name="Google Shape;247;p17"/>
            <p:cNvSpPr txBox="1"/>
            <p:nvPr/>
          </p:nvSpPr>
          <p:spPr>
            <a:xfrm>
              <a:off x="-2082450" y="3834270"/>
              <a:ext cx="1980300" cy="551400"/>
            </a:xfrm>
            <a:prstGeom prst="rect">
              <a:avLst/>
            </a:prstGeom>
            <a:noFill/>
            <a:ln>
              <a:noFill/>
            </a:ln>
          </p:spPr>
          <p:txBody>
            <a:bodyPr spcFirstLastPara="1" wrap="square" lIns="121900" tIns="121900" rIns="121900" bIns="121900" anchor="t" anchorCtr="0">
              <a:noAutofit/>
            </a:bodyPr>
            <a:lstStyle/>
            <a:p>
              <a:pPr algn="ctr"/>
              <a:r>
                <a:rPr lang="en-US" sz="1200" dirty="0">
                  <a:solidFill>
                    <a:srgbClr val="000000"/>
                  </a:solidFill>
                  <a:ea typeface="Roboto"/>
                  <a:cs typeface="Roboto"/>
                  <a:sym typeface="Roboto"/>
                </a:rPr>
                <a:t>Key variables maintain their significance and relevance across different subsets or samples of the dataset</a:t>
              </a:r>
            </a:p>
          </p:txBody>
        </p:sp>
      </p:grpSp>
      <p:grpSp>
        <p:nvGrpSpPr>
          <p:cNvPr id="248" name="Google Shape;248;p17"/>
          <p:cNvGrpSpPr/>
          <p:nvPr/>
        </p:nvGrpSpPr>
        <p:grpSpPr>
          <a:xfrm>
            <a:off x="609600" y="2598071"/>
            <a:ext cx="2640432" cy="987339"/>
            <a:chOff x="-2082451" y="2525828"/>
            <a:chExt cx="1980324" cy="740504"/>
          </a:xfrm>
        </p:grpSpPr>
        <p:sp>
          <p:nvSpPr>
            <p:cNvPr id="249" name="Google Shape;249;p17"/>
            <p:cNvSpPr txBox="1"/>
            <p:nvPr/>
          </p:nvSpPr>
          <p:spPr>
            <a:xfrm>
              <a:off x="-2082427" y="2525828"/>
              <a:ext cx="1980300" cy="348600"/>
            </a:xfrm>
            <a:prstGeom prst="rect">
              <a:avLst/>
            </a:prstGeom>
            <a:noFill/>
            <a:ln>
              <a:noFill/>
            </a:ln>
          </p:spPr>
          <p:txBody>
            <a:bodyPr spcFirstLastPara="1" wrap="square" lIns="121900" tIns="121900" rIns="121900" bIns="121900" anchor="ctr" anchorCtr="0">
              <a:noAutofit/>
            </a:bodyPr>
            <a:lstStyle/>
            <a:p>
              <a:pPr algn="ctr"/>
              <a:r>
                <a:rPr lang="en-US" b="1" dirty="0">
                  <a:solidFill>
                    <a:srgbClr val="000000"/>
                  </a:solidFill>
                  <a:ea typeface="Fira Sans Extra Condensed"/>
                  <a:cs typeface="Fira Sans Extra Condensed"/>
                  <a:sym typeface="Fira Sans Extra Condensed"/>
                </a:rPr>
                <a:t>Information Content</a:t>
              </a:r>
              <a:endParaRPr b="1" dirty="0">
                <a:solidFill>
                  <a:srgbClr val="000000"/>
                </a:solidFill>
                <a:ea typeface="Fira Sans Extra Condensed"/>
                <a:cs typeface="Fira Sans Extra Condensed"/>
                <a:sym typeface="Fira Sans Extra Condensed"/>
              </a:endParaRPr>
            </a:p>
          </p:txBody>
        </p:sp>
        <p:sp>
          <p:nvSpPr>
            <p:cNvPr id="250" name="Google Shape;250;p17"/>
            <p:cNvSpPr txBox="1"/>
            <p:nvPr/>
          </p:nvSpPr>
          <p:spPr>
            <a:xfrm>
              <a:off x="-2082451" y="2714932"/>
              <a:ext cx="1980300" cy="551400"/>
            </a:xfrm>
            <a:prstGeom prst="rect">
              <a:avLst/>
            </a:prstGeom>
            <a:noFill/>
            <a:ln>
              <a:noFill/>
            </a:ln>
          </p:spPr>
          <p:txBody>
            <a:bodyPr spcFirstLastPara="1" wrap="square" lIns="121900" tIns="121900" rIns="121900" bIns="121900" anchor="t" anchorCtr="0">
              <a:noAutofit/>
            </a:bodyPr>
            <a:lstStyle/>
            <a:p>
              <a:pPr algn="ctr"/>
              <a:r>
                <a:rPr lang="en-US" sz="1200" dirty="0">
                  <a:solidFill>
                    <a:srgbClr val="000000"/>
                  </a:solidFill>
                  <a:ea typeface="Roboto"/>
                  <a:cs typeface="Roboto"/>
                  <a:sym typeface="Roboto"/>
                </a:rPr>
                <a:t>Key variables contain essential information or unique patterns that contribute significantly to the overall understanding of the dataset</a:t>
              </a:r>
            </a:p>
          </p:txBody>
        </p:sp>
      </p:grpSp>
      <p:grpSp>
        <p:nvGrpSpPr>
          <p:cNvPr id="251" name="Google Shape;251;p17"/>
          <p:cNvGrpSpPr/>
          <p:nvPr/>
        </p:nvGrpSpPr>
        <p:grpSpPr>
          <a:xfrm>
            <a:off x="609632" y="4575425"/>
            <a:ext cx="2649700" cy="995024"/>
            <a:chOff x="-2082427" y="1418025"/>
            <a:chExt cx="1987275" cy="746268"/>
          </a:xfrm>
        </p:grpSpPr>
        <p:sp>
          <p:nvSpPr>
            <p:cNvPr id="252" name="Google Shape;252;p17"/>
            <p:cNvSpPr txBox="1"/>
            <p:nvPr/>
          </p:nvSpPr>
          <p:spPr>
            <a:xfrm>
              <a:off x="-2082427" y="1418025"/>
              <a:ext cx="1980300" cy="348600"/>
            </a:xfrm>
            <a:prstGeom prst="rect">
              <a:avLst/>
            </a:prstGeom>
            <a:noFill/>
            <a:ln>
              <a:noFill/>
            </a:ln>
          </p:spPr>
          <p:txBody>
            <a:bodyPr spcFirstLastPara="1" wrap="square" lIns="121900" tIns="121900" rIns="121900" bIns="121900" anchor="ctr" anchorCtr="0">
              <a:noAutofit/>
            </a:bodyPr>
            <a:lstStyle/>
            <a:p>
              <a:pPr algn="ctr">
                <a:buClr>
                  <a:srgbClr val="000000"/>
                </a:buClr>
                <a:buSzPts val="1100"/>
              </a:pPr>
              <a:r>
                <a:rPr lang="en" b="1" dirty="0">
                  <a:solidFill>
                    <a:srgbClr val="000000"/>
                  </a:solidFill>
                  <a:ea typeface="Fira Sans Extra Condensed"/>
                  <a:cs typeface="Fira Sans Extra Condensed"/>
                  <a:sym typeface="Fira Sans Extra Condensed"/>
                </a:rPr>
                <a:t>Correlation</a:t>
              </a:r>
              <a:endParaRPr b="1" dirty="0">
                <a:solidFill>
                  <a:srgbClr val="000000"/>
                </a:solidFill>
                <a:ea typeface="Fira Sans Extra Condensed"/>
                <a:cs typeface="Fira Sans Extra Condensed"/>
                <a:sym typeface="Fira Sans Extra Condensed"/>
              </a:endParaRPr>
            </a:p>
          </p:txBody>
        </p:sp>
        <p:sp>
          <p:nvSpPr>
            <p:cNvPr id="253" name="Google Shape;253;p17"/>
            <p:cNvSpPr txBox="1"/>
            <p:nvPr/>
          </p:nvSpPr>
          <p:spPr>
            <a:xfrm>
              <a:off x="-2075452" y="1612893"/>
              <a:ext cx="1980300" cy="551400"/>
            </a:xfrm>
            <a:prstGeom prst="rect">
              <a:avLst/>
            </a:prstGeom>
            <a:noFill/>
            <a:ln>
              <a:noFill/>
            </a:ln>
          </p:spPr>
          <p:txBody>
            <a:bodyPr spcFirstLastPara="1" wrap="square" lIns="121900" tIns="121900" rIns="121900" bIns="121900" anchor="t" anchorCtr="0">
              <a:noAutofit/>
            </a:bodyPr>
            <a:lstStyle/>
            <a:p>
              <a:pPr algn="ctr"/>
              <a:r>
                <a:rPr lang="en" sz="1200" dirty="0">
                  <a:solidFill>
                    <a:srgbClr val="000000"/>
                  </a:solidFill>
                  <a:ea typeface="Roboto"/>
                  <a:cs typeface="Roboto"/>
                  <a:sym typeface="Roboto"/>
                </a:rPr>
                <a:t>Variables with higher correlation with most of the other variables are important from analytics perspective in the dataset</a:t>
              </a:r>
              <a:endParaRPr sz="1200" dirty="0">
                <a:solidFill>
                  <a:srgbClr val="000000"/>
                </a:solidFill>
                <a:ea typeface="Roboto"/>
                <a:cs typeface="Roboto"/>
                <a:sym typeface="Roboto"/>
              </a:endParaRPr>
            </a:p>
          </p:txBody>
        </p:sp>
      </p:grpSp>
      <p:grpSp>
        <p:nvGrpSpPr>
          <p:cNvPr id="254" name="Google Shape;254;p17"/>
          <p:cNvGrpSpPr/>
          <p:nvPr/>
        </p:nvGrpSpPr>
        <p:grpSpPr>
          <a:xfrm>
            <a:off x="8941934" y="4575426"/>
            <a:ext cx="2640431" cy="1004355"/>
            <a:chOff x="9246125" y="1418025"/>
            <a:chExt cx="1980323" cy="753266"/>
          </a:xfrm>
        </p:grpSpPr>
        <p:sp>
          <p:nvSpPr>
            <p:cNvPr id="255" name="Google Shape;255;p17"/>
            <p:cNvSpPr txBox="1"/>
            <p:nvPr/>
          </p:nvSpPr>
          <p:spPr>
            <a:xfrm>
              <a:off x="9246148" y="1418025"/>
              <a:ext cx="1980300" cy="348600"/>
            </a:xfrm>
            <a:prstGeom prst="rect">
              <a:avLst/>
            </a:prstGeom>
            <a:noFill/>
            <a:ln>
              <a:noFill/>
            </a:ln>
          </p:spPr>
          <p:txBody>
            <a:bodyPr spcFirstLastPara="1" wrap="square" lIns="121900" tIns="121900" rIns="121900" bIns="121900" anchor="ctr" anchorCtr="0">
              <a:noAutofit/>
            </a:bodyPr>
            <a:lstStyle/>
            <a:p>
              <a:pPr algn="ctr"/>
              <a:r>
                <a:rPr lang="en-US" b="1" dirty="0">
                  <a:solidFill>
                    <a:srgbClr val="000000"/>
                  </a:solidFill>
                  <a:ea typeface="Fira Sans Extra Condensed"/>
                  <a:cs typeface="Fira Sans Extra Condensed"/>
                  <a:sym typeface="Fira Sans Extra Condensed"/>
                </a:rPr>
                <a:t>Variability</a:t>
              </a:r>
              <a:endParaRPr b="1" dirty="0">
                <a:solidFill>
                  <a:srgbClr val="000000"/>
                </a:solidFill>
                <a:ea typeface="Fira Sans Extra Condensed"/>
                <a:cs typeface="Fira Sans Extra Condensed"/>
                <a:sym typeface="Fira Sans Extra Condensed"/>
              </a:endParaRPr>
            </a:p>
          </p:txBody>
        </p:sp>
        <p:sp>
          <p:nvSpPr>
            <p:cNvPr id="256" name="Google Shape;256;p17"/>
            <p:cNvSpPr txBox="1"/>
            <p:nvPr/>
          </p:nvSpPr>
          <p:spPr>
            <a:xfrm>
              <a:off x="9246125" y="1619891"/>
              <a:ext cx="1980300" cy="551400"/>
            </a:xfrm>
            <a:prstGeom prst="rect">
              <a:avLst/>
            </a:prstGeom>
            <a:noFill/>
            <a:ln>
              <a:noFill/>
            </a:ln>
          </p:spPr>
          <p:txBody>
            <a:bodyPr spcFirstLastPara="1" wrap="square" lIns="121900" tIns="121900" rIns="121900" bIns="121900" anchor="t" anchorCtr="0">
              <a:noAutofit/>
            </a:bodyPr>
            <a:lstStyle/>
            <a:p>
              <a:pPr algn="ctr"/>
              <a:r>
                <a:rPr lang="en-US" sz="1200" dirty="0">
                  <a:solidFill>
                    <a:srgbClr val="000000"/>
                  </a:solidFill>
                  <a:ea typeface="Roboto"/>
                  <a:cs typeface="Roboto"/>
                  <a:sym typeface="Roboto"/>
                </a:rPr>
                <a:t>Variables that demonstrate significant variability or spread within the dataset, capturing diverse ranges of values and contributing to the dataset's overall information content</a:t>
              </a:r>
            </a:p>
          </p:txBody>
        </p:sp>
      </p:grpSp>
      <p:grpSp>
        <p:nvGrpSpPr>
          <p:cNvPr id="257" name="Google Shape;257;p17"/>
          <p:cNvGrpSpPr/>
          <p:nvPr/>
        </p:nvGrpSpPr>
        <p:grpSpPr>
          <a:xfrm>
            <a:off x="3641613" y="2835320"/>
            <a:ext cx="4718947" cy="3471864"/>
            <a:chOff x="1679172" y="1418015"/>
            <a:chExt cx="3539210" cy="2603898"/>
          </a:xfrm>
        </p:grpSpPr>
        <p:sp>
          <p:nvSpPr>
            <p:cNvPr id="259" name="Google Shape;259;p17"/>
            <p:cNvSpPr/>
            <p:nvPr/>
          </p:nvSpPr>
          <p:spPr>
            <a:xfrm>
              <a:off x="1679172" y="3243480"/>
              <a:ext cx="560126" cy="601364"/>
            </a:xfrm>
            <a:custGeom>
              <a:avLst/>
              <a:gdLst/>
              <a:ahLst/>
              <a:cxnLst/>
              <a:rect l="l" t="t" r="r" b="b"/>
              <a:pathLst>
                <a:path w="5501" h="5906" extrusionOk="0">
                  <a:moveTo>
                    <a:pt x="5500" y="5891"/>
                  </a:moveTo>
                  <a:cubicBezTo>
                    <a:pt x="5372" y="5906"/>
                    <a:pt x="5243" y="5901"/>
                    <a:pt x="5110" y="5886"/>
                  </a:cubicBezTo>
                  <a:cubicBezTo>
                    <a:pt x="4472" y="5066"/>
                    <a:pt x="3815" y="4260"/>
                    <a:pt x="3128" y="3479"/>
                  </a:cubicBezTo>
                  <a:cubicBezTo>
                    <a:pt x="2619" y="2901"/>
                    <a:pt x="2095" y="2338"/>
                    <a:pt x="1567" y="1779"/>
                  </a:cubicBezTo>
                  <a:cubicBezTo>
                    <a:pt x="1063" y="1251"/>
                    <a:pt x="499" y="757"/>
                    <a:pt x="60" y="178"/>
                  </a:cubicBezTo>
                  <a:cubicBezTo>
                    <a:pt x="0" y="104"/>
                    <a:pt x="109" y="1"/>
                    <a:pt x="188" y="50"/>
                  </a:cubicBezTo>
                  <a:cubicBezTo>
                    <a:pt x="816" y="490"/>
                    <a:pt x="1354" y="1102"/>
                    <a:pt x="1883" y="1656"/>
                  </a:cubicBezTo>
                  <a:cubicBezTo>
                    <a:pt x="2417" y="2209"/>
                    <a:pt x="2931" y="2783"/>
                    <a:pt x="3435" y="3361"/>
                  </a:cubicBezTo>
                  <a:cubicBezTo>
                    <a:pt x="4151" y="4181"/>
                    <a:pt x="4838" y="5026"/>
                    <a:pt x="5500" y="5891"/>
                  </a:cubicBezTo>
                  <a:close/>
                </a:path>
              </a:pathLst>
            </a:custGeom>
            <a:solidFill>
              <a:schemeClr val="accent4"/>
            </a:solidFill>
            <a:ln>
              <a:noFill/>
            </a:ln>
          </p:spPr>
          <p:txBody>
            <a:bodyPr spcFirstLastPara="1" wrap="square" lIns="121900" tIns="121900" rIns="121900" bIns="121900" anchor="ctr" anchorCtr="0">
              <a:noAutofit/>
            </a:bodyPr>
            <a:lstStyle/>
            <a:p>
              <a:endParaRPr sz="2400"/>
            </a:p>
          </p:txBody>
        </p:sp>
        <p:sp>
          <p:nvSpPr>
            <p:cNvPr id="260" name="Google Shape;260;p17"/>
            <p:cNvSpPr/>
            <p:nvPr/>
          </p:nvSpPr>
          <p:spPr>
            <a:xfrm>
              <a:off x="1943297" y="3001449"/>
              <a:ext cx="351797" cy="838916"/>
            </a:xfrm>
            <a:custGeom>
              <a:avLst/>
              <a:gdLst/>
              <a:ahLst/>
              <a:cxnLst/>
              <a:rect l="l" t="t" r="r" b="b"/>
              <a:pathLst>
                <a:path w="3455" h="8239" extrusionOk="0">
                  <a:moveTo>
                    <a:pt x="3455" y="8120"/>
                  </a:moveTo>
                  <a:lnTo>
                    <a:pt x="3455" y="8120"/>
                  </a:lnTo>
                  <a:cubicBezTo>
                    <a:pt x="3326" y="8174"/>
                    <a:pt x="3198" y="8213"/>
                    <a:pt x="3069" y="8238"/>
                  </a:cubicBezTo>
                  <a:cubicBezTo>
                    <a:pt x="2758" y="7126"/>
                    <a:pt x="2452" y="6010"/>
                    <a:pt x="2056" y="4913"/>
                  </a:cubicBezTo>
                  <a:cubicBezTo>
                    <a:pt x="1468" y="3292"/>
                    <a:pt x="801" y="1661"/>
                    <a:pt x="35" y="119"/>
                  </a:cubicBezTo>
                  <a:cubicBezTo>
                    <a:pt x="1" y="55"/>
                    <a:pt x="94" y="1"/>
                    <a:pt x="134" y="65"/>
                  </a:cubicBezTo>
                  <a:cubicBezTo>
                    <a:pt x="959" y="1572"/>
                    <a:pt x="1700" y="3089"/>
                    <a:pt x="2308" y="4700"/>
                  </a:cubicBezTo>
                  <a:cubicBezTo>
                    <a:pt x="2723" y="5807"/>
                    <a:pt x="3143" y="6953"/>
                    <a:pt x="3455" y="8120"/>
                  </a:cubicBezTo>
                  <a:close/>
                </a:path>
              </a:pathLst>
            </a:custGeom>
            <a:solidFill>
              <a:schemeClr val="accent4"/>
            </a:solidFill>
            <a:ln>
              <a:noFill/>
            </a:ln>
          </p:spPr>
          <p:txBody>
            <a:bodyPr spcFirstLastPara="1" wrap="square" lIns="121900" tIns="121900" rIns="121900" bIns="121900" anchor="ctr" anchorCtr="0">
              <a:noAutofit/>
            </a:bodyPr>
            <a:lstStyle/>
            <a:p>
              <a:endParaRPr sz="2400"/>
            </a:p>
          </p:txBody>
        </p:sp>
        <p:sp>
          <p:nvSpPr>
            <p:cNvPr id="261" name="Google Shape;261;p17"/>
            <p:cNvSpPr/>
            <p:nvPr/>
          </p:nvSpPr>
          <p:spPr>
            <a:xfrm>
              <a:off x="2132481" y="2744349"/>
              <a:ext cx="197332" cy="1082882"/>
            </a:xfrm>
            <a:custGeom>
              <a:avLst/>
              <a:gdLst/>
              <a:ahLst/>
              <a:cxnLst/>
              <a:rect l="l" t="t" r="r" b="b"/>
              <a:pathLst>
                <a:path w="1938" h="10635" extrusionOk="0">
                  <a:moveTo>
                    <a:pt x="1938" y="10462"/>
                  </a:moveTo>
                  <a:cubicBezTo>
                    <a:pt x="1829" y="10531"/>
                    <a:pt x="1720" y="10590"/>
                    <a:pt x="1611" y="10635"/>
                  </a:cubicBezTo>
                  <a:cubicBezTo>
                    <a:pt x="1463" y="9202"/>
                    <a:pt x="1305" y="7764"/>
                    <a:pt x="1093" y="6331"/>
                  </a:cubicBezTo>
                  <a:cubicBezTo>
                    <a:pt x="776" y="4245"/>
                    <a:pt x="337" y="2175"/>
                    <a:pt x="10" y="90"/>
                  </a:cubicBezTo>
                  <a:cubicBezTo>
                    <a:pt x="1" y="25"/>
                    <a:pt x="89" y="1"/>
                    <a:pt x="109" y="65"/>
                  </a:cubicBezTo>
                  <a:cubicBezTo>
                    <a:pt x="737" y="2121"/>
                    <a:pt x="1102" y="4265"/>
                    <a:pt x="1419" y="6390"/>
                  </a:cubicBezTo>
                  <a:cubicBezTo>
                    <a:pt x="1621" y="7739"/>
                    <a:pt x="1809" y="9098"/>
                    <a:pt x="1938" y="10462"/>
                  </a:cubicBezTo>
                  <a:close/>
                </a:path>
              </a:pathLst>
            </a:custGeom>
            <a:solidFill>
              <a:schemeClr val="accent4"/>
            </a:solidFill>
            <a:ln>
              <a:noFill/>
            </a:ln>
          </p:spPr>
          <p:txBody>
            <a:bodyPr spcFirstLastPara="1" wrap="square" lIns="121900" tIns="121900" rIns="121900" bIns="121900" anchor="ctr" anchorCtr="0">
              <a:noAutofit/>
            </a:bodyPr>
            <a:lstStyle/>
            <a:p>
              <a:endParaRPr sz="2400"/>
            </a:p>
          </p:txBody>
        </p:sp>
        <p:sp>
          <p:nvSpPr>
            <p:cNvPr id="262" name="Google Shape;262;p17"/>
            <p:cNvSpPr/>
            <p:nvPr/>
          </p:nvSpPr>
          <p:spPr>
            <a:xfrm>
              <a:off x="2372473" y="3030672"/>
              <a:ext cx="70054" cy="718561"/>
            </a:xfrm>
            <a:custGeom>
              <a:avLst/>
              <a:gdLst/>
              <a:ahLst/>
              <a:cxnLst/>
              <a:rect l="l" t="t" r="r" b="b"/>
              <a:pathLst>
                <a:path w="688" h="7057" extrusionOk="0">
                  <a:moveTo>
                    <a:pt x="287" y="7057"/>
                  </a:moveTo>
                  <a:cubicBezTo>
                    <a:pt x="312" y="6340"/>
                    <a:pt x="327" y="5624"/>
                    <a:pt x="312" y="4907"/>
                  </a:cubicBezTo>
                  <a:cubicBezTo>
                    <a:pt x="272" y="3286"/>
                    <a:pt x="75" y="1680"/>
                    <a:pt x="6" y="69"/>
                  </a:cubicBezTo>
                  <a:cubicBezTo>
                    <a:pt x="1" y="10"/>
                    <a:pt x="90" y="0"/>
                    <a:pt x="104" y="55"/>
                  </a:cubicBezTo>
                  <a:cubicBezTo>
                    <a:pt x="505" y="1621"/>
                    <a:pt x="603" y="3296"/>
                    <a:pt x="658" y="4907"/>
                  </a:cubicBezTo>
                  <a:cubicBezTo>
                    <a:pt x="673" y="5456"/>
                    <a:pt x="687" y="6014"/>
                    <a:pt x="687" y="6568"/>
                  </a:cubicBezTo>
                  <a:cubicBezTo>
                    <a:pt x="559" y="6740"/>
                    <a:pt x="426" y="6904"/>
                    <a:pt x="287" y="7057"/>
                  </a:cubicBezTo>
                  <a:close/>
                </a:path>
              </a:pathLst>
            </a:custGeom>
            <a:solidFill>
              <a:srgbClr val="3D6E65"/>
            </a:solidFill>
            <a:ln>
              <a:noFill/>
            </a:ln>
          </p:spPr>
          <p:txBody>
            <a:bodyPr spcFirstLastPara="1" wrap="square" lIns="121900" tIns="121900" rIns="121900" bIns="121900" anchor="ctr" anchorCtr="0">
              <a:noAutofit/>
            </a:bodyPr>
            <a:lstStyle/>
            <a:p>
              <a:endParaRPr sz="2400"/>
            </a:p>
          </p:txBody>
        </p:sp>
        <p:sp>
          <p:nvSpPr>
            <p:cNvPr id="264" name="Google Shape;264;p17"/>
            <p:cNvSpPr/>
            <p:nvPr/>
          </p:nvSpPr>
          <p:spPr>
            <a:xfrm>
              <a:off x="4637691" y="3118239"/>
              <a:ext cx="269728" cy="646573"/>
            </a:xfrm>
            <a:custGeom>
              <a:avLst/>
              <a:gdLst/>
              <a:ahLst/>
              <a:cxnLst/>
              <a:rect l="l" t="t" r="r" b="b"/>
              <a:pathLst>
                <a:path w="2649" h="6350" extrusionOk="0">
                  <a:moveTo>
                    <a:pt x="2629" y="222"/>
                  </a:moveTo>
                  <a:cubicBezTo>
                    <a:pt x="2515" y="919"/>
                    <a:pt x="2199" y="1606"/>
                    <a:pt x="1952" y="2263"/>
                  </a:cubicBezTo>
                  <a:cubicBezTo>
                    <a:pt x="1715" y="2911"/>
                    <a:pt x="1478" y="3558"/>
                    <a:pt x="1235" y="4200"/>
                  </a:cubicBezTo>
                  <a:cubicBezTo>
                    <a:pt x="969" y="4917"/>
                    <a:pt x="697" y="5633"/>
                    <a:pt x="425" y="6350"/>
                  </a:cubicBezTo>
                  <a:cubicBezTo>
                    <a:pt x="282" y="6300"/>
                    <a:pt x="138" y="6241"/>
                    <a:pt x="0" y="6182"/>
                  </a:cubicBezTo>
                  <a:cubicBezTo>
                    <a:pt x="277" y="5465"/>
                    <a:pt x="554" y="4749"/>
                    <a:pt x="835" y="4032"/>
                  </a:cubicBezTo>
                  <a:cubicBezTo>
                    <a:pt x="1107" y="3355"/>
                    <a:pt x="1374" y="2673"/>
                    <a:pt x="1646" y="1996"/>
                  </a:cubicBezTo>
                  <a:cubicBezTo>
                    <a:pt x="1888" y="1379"/>
                    <a:pt x="2085" y="717"/>
                    <a:pt x="2397" y="134"/>
                  </a:cubicBezTo>
                  <a:cubicBezTo>
                    <a:pt x="2466" y="0"/>
                    <a:pt x="2649" y="99"/>
                    <a:pt x="2629" y="222"/>
                  </a:cubicBezTo>
                  <a:close/>
                </a:path>
              </a:pathLst>
            </a:custGeom>
            <a:solidFill>
              <a:schemeClr val="accent4"/>
            </a:solidFill>
            <a:ln>
              <a:noFill/>
            </a:ln>
          </p:spPr>
          <p:txBody>
            <a:bodyPr spcFirstLastPara="1" wrap="square" lIns="121900" tIns="121900" rIns="121900" bIns="121900" anchor="ctr" anchorCtr="0">
              <a:noAutofit/>
            </a:bodyPr>
            <a:lstStyle/>
            <a:p>
              <a:endParaRPr sz="2400"/>
            </a:p>
          </p:txBody>
        </p:sp>
        <p:sp>
          <p:nvSpPr>
            <p:cNvPr id="265" name="Google Shape;265;p17"/>
            <p:cNvSpPr/>
            <p:nvPr/>
          </p:nvSpPr>
          <p:spPr>
            <a:xfrm>
              <a:off x="4746843" y="3353143"/>
              <a:ext cx="317075" cy="441401"/>
            </a:xfrm>
            <a:custGeom>
              <a:avLst/>
              <a:gdLst/>
              <a:ahLst/>
              <a:cxnLst/>
              <a:rect l="l" t="t" r="r" b="b"/>
              <a:pathLst>
                <a:path w="3114" h="4335" extrusionOk="0">
                  <a:moveTo>
                    <a:pt x="3114" y="40"/>
                  </a:moveTo>
                  <a:cubicBezTo>
                    <a:pt x="3104" y="302"/>
                    <a:pt x="2891" y="520"/>
                    <a:pt x="2753" y="737"/>
                  </a:cubicBezTo>
                  <a:cubicBezTo>
                    <a:pt x="2570" y="1024"/>
                    <a:pt x="2382" y="1305"/>
                    <a:pt x="2194" y="1592"/>
                  </a:cubicBezTo>
                  <a:cubicBezTo>
                    <a:pt x="1819" y="2160"/>
                    <a:pt x="1438" y="2724"/>
                    <a:pt x="1058" y="3292"/>
                  </a:cubicBezTo>
                  <a:cubicBezTo>
                    <a:pt x="821" y="3638"/>
                    <a:pt x="588" y="3984"/>
                    <a:pt x="356" y="4334"/>
                  </a:cubicBezTo>
                  <a:cubicBezTo>
                    <a:pt x="238" y="4310"/>
                    <a:pt x="119" y="4280"/>
                    <a:pt x="0" y="4250"/>
                  </a:cubicBezTo>
                  <a:cubicBezTo>
                    <a:pt x="257" y="3880"/>
                    <a:pt x="519" y="3504"/>
                    <a:pt x="771" y="3134"/>
                  </a:cubicBezTo>
                  <a:cubicBezTo>
                    <a:pt x="1162" y="2570"/>
                    <a:pt x="1547" y="2012"/>
                    <a:pt x="1942" y="1454"/>
                  </a:cubicBezTo>
                  <a:cubicBezTo>
                    <a:pt x="2140" y="1172"/>
                    <a:pt x="2333" y="895"/>
                    <a:pt x="2535" y="614"/>
                  </a:cubicBezTo>
                  <a:cubicBezTo>
                    <a:pt x="2689" y="406"/>
                    <a:pt x="2812" y="129"/>
                    <a:pt x="3059" y="16"/>
                  </a:cubicBezTo>
                  <a:cubicBezTo>
                    <a:pt x="3084" y="1"/>
                    <a:pt x="3114" y="16"/>
                    <a:pt x="3114" y="40"/>
                  </a:cubicBezTo>
                  <a:close/>
                </a:path>
              </a:pathLst>
            </a:custGeom>
            <a:solidFill>
              <a:schemeClr val="accent4"/>
            </a:solidFill>
            <a:ln>
              <a:noFill/>
            </a:ln>
          </p:spPr>
          <p:txBody>
            <a:bodyPr spcFirstLastPara="1" wrap="square" lIns="121900" tIns="121900" rIns="121900" bIns="121900" anchor="ctr" anchorCtr="0">
              <a:noAutofit/>
            </a:bodyPr>
            <a:lstStyle/>
            <a:p>
              <a:endParaRPr sz="2400"/>
            </a:p>
          </p:txBody>
        </p:sp>
        <p:sp>
          <p:nvSpPr>
            <p:cNvPr id="266" name="Google Shape;266;p17"/>
            <p:cNvSpPr/>
            <p:nvPr/>
          </p:nvSpPr>
          <p:spPr>
            <a:xfrm>
              <a:off x="4890208" y="3524204"/>
              <a:ext cx="328174" cy="284899"/>
            </a:xfrm>
            <a:custGeom>
              <a:avLst/>
              <a:gdLst/>
              <a:ahLst/>
              <a:cxnLst/>
              <a:rect l="l" t="t" r="r" b="b"/>
              <a:pathLst>
                <a:path w="3223" h="2798" extrusionOk="0">
                  <a:moveTo>
                    <a:pt x="3158" y="164"/>
                  </a:moveTo>
                  <a:cubicBezTo>
                    <a:pt x="2343" y="1063"/>
                    <a:pt x="1478" y="1933"/>
                    <a:pt x="594" y="2783"/>
                  </a:cubicBezTo>
                  <a:cubicBezTo>
                    <a:pt x="396" y="2793"/>
                    <a:pt x="198" y="2798"/>
                    <a:pt x="1" y="2788"/>
                  </a:cubicBezTo>
                  <a:cubicBezTo>
                    <a:pt x="989" y="1849"/>
                    <a:pt x="1997" y="925"/>
                    <a:pt x="3050" y="60"/>
                  </a:cubicBezTo>
                  <a:cubicBezTo>
                    <a:pt x="3124" y="1"/>
                    <a:pt x="3223" y="95"/>
                    <a:pt x="3158" y="164"/>
                  </a:cubicBezTo>
                  <a:close/>
                </a:path>
              </a:pathLst>
            </a:custGeom>
            <a:solidFill>
              <a:schemeClr val="accent4"/>
            </a:solidFill>
            <a:ln>
              <a:noFill/>
            </a:ln>
          </p:spPr>
          <p:txBody>
            <a:bodyPr spcFirstLastPara="1" wrap="square" lIns="121900" tIns="121900" rIns="121900" bIns="121900" anchor="ctr" anchorCtr="0">
              <a:noAutofit/>
            </a:bodyPr>
            <a:lstStyle/>
            <a:p>
              <a:endParaRPr sz="2400"/>
            </a:p>
          </p:txBody>
        </p:sp>
        <p:sp>
          <p:nvSpPr>
            <p:cNvPr id="267" name="Google Shape;267;p17"/>
            <p:cNvSpPr/>
            <p:nvPr/>
          </p:nvSpPr>
          <p:spPr>
            <a:xfrm>
              <a:off x="4538517" y="3360678"/>
              <a:ext cx="50402" cy="358415"/>
            </a:xfrm>
            <a:custGeom>
              <a:avLst/>
              <a:gdLst/>
              <a:ahLst/>
              <a:cxnLst/>
              <a:rect l="l" t="t" r="r" b="b"/>
              <a:pathLst>
                <a:path w="495" h="3520" extrusionOk="0">
                  <a:moveTo>
                    <a:pt x="391" y="3519"/>
                  </a:moveTo>
                  <a:cubicBezTo>
                    <a:pt x="258" y="3450"/>
                    <a:pt x="129" y="3371"/>
                    <a:pt x="1" y="3297"/>
                  </a:cubicBezTo>
                  <a:cubicBezTo>
                    <a:pt x="55" y="2239"/>
                    <a:pt x="139" y="1182"/>
                    <a:pt x="267" y="134"/>
                  </a:cubicBezTo>
                  <a:cubicBezTo>
                    <a:pt x="282" y="11"/>
                    <a:pt x="475" y="1"/>
                    <a:pt x="480" y="134"/>
                  </a:cubicBezTo>
                  <a:cubicBezTo>
                    <a:pt x="495" y="1261"/>
                    <a:pt x="455" y="2393"/>
                    <a:pt x="391" y="3519"/>
                  </a:cubicBezTo>
                  <a:close/>
                </a:path>
              </a:pathLst>
            </a:custGeom>
            <a:solidFill>
              <a:srgbClr val="3D6E65"/>
            </a:solidFill>
            <a:ln>
              <a:noFill/>
            </a:ln>
          </p:spPr>
          <p:txBody>
            <a:bodyPr spcFirstLastPara="1" wrap="square" lIns="121900" tIns="121900" rIns="121900" bIns="121900" anchor="ctr" anchorCtr="0">
              <a:noAutofit/>
            </a:bodyPr>
            <a:lstStyle/>
            <a:p>
              <a:endParaRPr sz="2400"/>
            </a:p>
          </p:txBody>
        </p:sp>
        <p:sp>
          <p:nvSpPr>
            <p:cNvPr id="268" name="Google Shape;268;p17"/>
            <p:cNvSpPr/>
            <p:nvPr/>
          </p:nvSpPr>
          <p:spPr>
            <a:xfrm>
              <a:off x="2061002" y="3357725"/>
              <a:ext cx="2844412" cy="664188"/>
            </a:xfrm>
            <a:custGeom>
              <a:avLst/>
              <a:gdLst/>
              <a:ahLst/>
              <a:cxnLst/>
              <a:rect l="l" t="t" r="r" b="b"/>
              <a:pathLst>
                <a:path w="27935" h="6523" extrusionOk="0">
                  <a:moveTo>
                    <a:pt x="27935" y="178"/>
                  </a:moveTo>
                  <a:lnTo>
                    <a:pt x="27935" y="5604"/>
                  </a:lnTo>
                  <a:cubicBezTo>
                    <a:pt x="27935" y="5604"/>
                    <a:pt x="27930" y="5604"/>
                    <a:pt x="27925" y="5604"/>
                  </a:cubicBezTo>
                  <a:cubicBezTo>
                    <a:pt x="27599" y="5629"/>
                    <a:pt x="15532" y="6523"/>
                    <a:pt x="5847" y="6246"/>
                  </a:cubicBezTo>
                  <a:cubicBezTo>
                    <a:pt x="5565" y="6236"/>
                    <a:pt x="5278" y="6226"/>
                    <a:pt x="4997" y="6217"/>
                  </a:cubicBezTo>
                  <a:cubicBezTo>
                    <a:pt x="4957" y="6217"/>
                    <a:pt x="4918" y="6217"/>
                    <a:pt x="4873" y="6217"/>
                  </a:cubicBezTo>
                  <a:cubicBezTo>
                    <a:pt x="4270" y="6192"/>
                    <a:pt x="3677" y="6167"/>
                    <a:pt x="3099" y="6138"/>
                  </a:cubicBezTo>
                  <a:cubicBezTo>
                    <a:pt x="2788" y="6123"/>
                    <a:pt x="2481" y="6108"/>
                    <a:pt x="2180" y="6088"/>
                  </a:cubicBezTo>
                  <a:cubicBezTo>
                    <a:pt x="1844" y="6068"/>
                    <a:pt x="1513" y="6044"/>
                    <a:pt x="1192" y="6024"/>
                  </a:cubicBezTo>
                  <a:cubicBezTo>
                    <a:pt x="520" y="5974"/>
                    <a:pt x="1" y="5416"/>
                    <a:pt x="1" y="4739"/>
                  </a:cubicBezTo>
                  <a:lnTo>
                    <a:pt x="1" y="1656"/>
                  </a:lnTo>
                  <a:cubicBezTo>
                    <a:pt x="1" y="1374"/>
                    <a:pt x="90" y="1117"/>
                    <a:pt x="238" y="905"/>
                  </a:cubicBezTo>
                  <a:cubicBezTo>
                    <a:pt x="465" y="593"/>
                    <a:pt x="821" y="386"/>
                    <a:pt x="1236" y="371"/>
                  </a:cubicBezTo>
                  <a:cubicBezTo>
                    <a:pt x="1612" y="356"/>
                    <a:pt x="2071" y="336"/>
                    <a:pt x="2595" y="321"/>
                  </a:cubicBezTo>
                  <a:cubicBezTo>
                    <a:pt x="2832" y="312"/>
                    <a:pt x="3084" y="307"/>
                    <a:pt x="3351" y="297"/>
                  </a:cubicBezTo>
                  <a:cubicBezTo>
                    <a:pt x="3865" y="277"/>
                    <a:pt x="4423" y="262"/>
                    <a:pt x="5021" y="247"/>
                  </a:cubicBezTo>
                  <a:cubicBezTo>
                    <a:pt x="5273" y="237"/>
                    <a:pt x="5525" y="233"/>
                    <a:pt x="5787" y="228"/>
                  </a:cubicBezTo>
                  <a:cubicBezTo>
                    <a:pt x="9276" y="134"/>
                    <a:pt x="13960" y="60"/>
                    <a:pt x="18773" y="114"/>
                  </a:cubicBezTo>
                  <a:cubicBezTo>
                    <a:pt x="21867" y="153"/>
                    <a:pt x="25015" y="0"/>
                    <a:pt x="27935" y="178"/>
                  </a:cubicBezTo>
                  <a:close/>
                </a:path>
              </a:pathLst>
            </a:custGeom>
            <a:solidFill>
              <a:schemeClr val="accent5"/>
            </a:solidFill>
            <a:ln>
              <a:noFill/>
            </a:ln>
          </p:spPr>
          <p:txBody>
            <a:bodyPr spcFirstLastPara="1" wrap="square" lIns="121900" tIns="121900" rIns="121900" bIns="121900" anchor="ctr" anchorCtr="0">
              <a:noAutofit/>
            </a:bodyPr>
            <a:lstStyle/>
            <a:p>
              <a:endParaRPr sz="2400"/>
            </a:p>
          </p:txBody>
        </p:sp>
        <p:sp>
          <p:nvSpPr>
            <p:cNvPr id="269" name="Google Shape;269;p17"/>
            <p:cNvSpPr/>
            <p:nvPr/>
          </p:nvSpPr>
          <p:spPr>
            <a:xfrm>
              <a:off x="4002224" y="3411487"/>
              <a:ext cx="903166" cy="575297"/>
            </a:xfrm>
            <a:custGeom>
              <a:avLst/>
              <a:gdLst/>
              <a:ahLst/>
              <a:cxnLst/>
              <a:rect l="l" t="t" r="r" b="b"/>
              <a:pathLst>
                <a:path w="8870" h="5650" extrusionOk="0">
                  <a:moveTo>
                    <a:pt x="8870" y="1"/>
                  </a:moveTo>
                  <a:lnTo>
                    <a:pt x="8870" y="4552"/>
                  </a:lnTo>
                  <a:cubicBezTo>
                    <a:pt x="6898" y="4789"/>
                    <a:pt x="4561" y="5125"/>
                    <a:pt x="2495" y="5160"/>
                  </a:cubicBezTo>
                  <a:cubicBezTo>
                    <a:pt x="1221" y="5180"/>
                    <a:pt x="257" y="5649"/>
                    <a:pt x="69" y="3124"/>
                  </a:cubicBezTo>
                  <a:cubicBezTo>
                    <a:pt x="69" y="3114"/>
                    <a:pt x="69" y="3104"/>
                    <a:pt x="69" y="3094"/>
                  </a:cubicBezTo>
                  <a:cubicBezTo>
                    <a:pt x="0" y="2111"/>
                    <a:pt x="183" y="1162"/>
                    <a:pt x="568" y="841"/>
                  </a:cubicBezTo>
                  <a:cubicBezTo>
                    <a:pt x="959" y="515"/>
                    <a:pt x="1532" y="421"/>
                    <a:pt x="2169" y="342"/>
                  </a:cubicBezTo>
                  <a:cubicBezTo>
                    <a:pt x="3874" y="139"/>
                    <a:pt x="6345" y="120"/>
                    <a:pt x="8870" y="1"/>
                  </a:cubicBezTo>
                  <a:close/>
                </a:path>
              </a:pathLst>
            </a:custGeom>
            <a:solidFill>
              <a:srgbClr val="FFFFFA"/>
            </a:solidFill>
            <a:ln>
              <a:noFill/>
            </a:ln>
          </p:spPr>
          <p:txBody>
            <a:bodyPr spcFirstLastPara="1" wrap="square" lIns="121900" tIns="121900" rIns="121900" bIns="121900" anchor="ctr" anchorCtr="0">
              <a:noAutofit/>
            </a:bodyPr>
            <a:lstStyle/>
            <a:p>
              <a:endParaRPr sz="2400"/>
            </a:p>
          </p:txBody>
        </p:sp>
        <p:sp>
          <p:nvSpPr>
            <p:cNvPr id="270" name="Google Shape;270;p17"/>
            <p:cNvSpPr/>
            <p:nvPr/>
          </p:nvSpPr>
          <p:spPr>
            <a:xfrm>
              <a:off x="4066575" y="3471867"/>
              <a:ext cx="838814" cy="107321"/>
            </a:xfrm>
            <a:custGeom>
              <a:avLst/>
              <a:gdLst/>
              <a:ahLst/>
              <a:cxnLst/>
              <a:rect l="l" t="t" r="r" b="b"/>
              <a:pathLst>
                <a:path w="8238" h="1054" extrusionOk="0">
                  <a:moveTo>
                    <a:pt x="7393" y="105"/>
                  </a:moveTo>
                  <a:cubicBezTo>
                    <a:pt x="7670" y="75"/>
                    <a:pt x="7951" y="40"/>
                    <a:pt x="8238" y="1"/>
                  </a:cubicBezTo>
                  <a:lnTo>
                    <a:pt x="8238" y="302"/>
                  </a:lnTo>
                  <a:cubicBezTo>
                    <a:pt x="8011" y="317"/>
                    <a:pt x="7788" y="337"/>
                    <a:pt x="7571" y="357"/>
                  </a:cubicBezTo>
                  <a:cubicBezTo>
                    <a:pt x="6751" y="441"/>
                    <a:pt x="5930" y="520"/>
                    <a:pt x="5110" y="599"/>
                  </a:cubicBezTo>
                  <a:cubicBezTo>
                    <a:pt x="4295" y="678"/>
                    <a:pt x="3474" y="762"/>
                    <a:pt x="2654" y="836"/>
                  </a:cubicBezTo>
                  <a:cubicBezTo>
                    <a:pt x="1814" y="915"/>
                    <a:pt x="954" y="1053"/>
                    <a:pt x="114" y="1034"/>
                  </a:cubicBezTo>
                  <a:cubicBezTo>
                    <a:pt x="40" y="1034"/>
                    <a:pt x="1" y="915"/>
                    <a:pt x="85" y="895"/>
                  </a:cubicBezTo>
                  <a:cubicBezTo>
                    <a:pt x="860" y="722"/>
                    <a:pt x="1686" y="688"/>
                    <a:pt x="2476" y="604"/>
                  </a:cubicBezTo>
                  <a:cubicBezTo>
                    <a:pt x="3296" y="515"/>
                    <a:pt x="4117" y="436"/>
                    <a:pt x="4932" y="352"/>
                  </a:cubicBezTo>
                  <a:cubicBezTo>
                    <a:pt x="5752" y="268"/>
                    <a:pt x="6573" y="184"/>
                    <a:pt x="7393" y="105"/>
                  </a:cubicBezTo>
                  <a:close/>
                </a:path>
              </a:pathLst>
            </a:custGeom>
            <a:solidFill>
              <a:srgbClr val="EBEBEB"/>
            </a:solidFill>
            <a:ln>
              <a:noFill/>
            </a:ln>
          </p:spPr>
          <p:txBody>
            <a:bodyPr spcFirstLastPara="1" wrap="square" lIns="121900" tIns="121900" rIns="121900" bIns="121900" anchor="ctr" anchorCtr="0">
              <a:noAutofit/>
            </a:bodyPr>
            <a:lstStyle/>
            <a:p>
              <a:endParaRPr sz="2400"/>
            </a:p>
          </p:txBody>
        </p:sp>
        <p:sp>
          <p:nvSpPr>
            <p:cNvPr id="271" name="Google Shape;271;p17"/>
            <p:cNvSpPr/>
            <p:nvPr/>
          </p:nvSpPr>
          <p:spPr>
            <a:xfrm>
              <a:off x="4073092" y="3563507"/>
              <a:ext cx="832297" cy="106201"/>
            </a:xfrm>
            <a:custGeom>
              <a:avLst/>
              <a:gdLst/>
              <a:ahLst/>
              <a:cxnLst/>
              <a:rect l="l" t="t" r="r" b="b"/>
              <a:pathLst>
                <a:path w="8174" h="1043" extrusionOk="0">
                  <a:moveTo>
                    <a:pt x="7393" y="89"/>
                  </a:moveTo>
                  <a:cubicBezTo>
                    <a:pt x="7650" y="65"/>
                    <a:pt x="7912" y="30"/>
                    <a:pt x="8174" y="0"/>
                  </a:cubicBezTo>
                  <a:lnTo>
                    <a:pt x="8174" y="292"/>
                  </a:lnTo>
                  <a:cubicBezTo>
                    <a:pt x="7971" y="307"/>
                    <a:pt x="7769" y="326"/>
                    <a:pt x="7571" y="346"/>
                  </a:cubicBezTo>
                  <a:cubicBezTo>
                    <a:pt x="6751" y="425"/>
                    <a:pt x="5935" y="504"/>
                    <a:pt x="5115" y="588"/>
                  </a:cubicBezTo>
                  <a:cubicBezTo>
                    <a:pt x="4295" y="667"/>
                    <a:pt x="3475" y="746"/>
                    <a:pt x="2654" y="826"/>
                  </a:cubicBezTo>
                  <a:cubicBezTo>
                    <a:pt x="1819" y="905"/>
                    <a:pt x="954" y="1043"/>
                    <a:pt x="114" y="1023"/>
                  </a:cubicBezTo>
                  <a:cubicBezTo>
                    <a:pt x="40" y="1023"/>
                    <a:pt x="1" y="905"/>
                    <a:pt x="85" y="885"/>
                  </a:cubicBezTo>
                  <a:cubicBezTo>
                    <a:pt x="866" y="707"/>
                    <a:pt x="1686" y="672"/>
                    <a:pt x="2476" y="588"/>
                  </a:cubicBezTo>
                  <a:cubicBezTo>
                    <a:pt x="3297" y="504"/>
                    <a:pt x="4117" y="420"/>
                    <a:pt x="4937" y="341"/>
                  </a:cubicBezTo>
                  <a:cubicBezTo>
                    <a:pt x="5758" y="257"/>
                    <a:pt x="6573" y="173"/>
                    <a:pt x="7393" y="89"/>
                  </a:cubicBezTo>
                  <a:close/>
                </a:path>
              </a:pathLst>
            </a:custGeom>
            <a:solidFill>
              <a:srgbClr val="EBEBEB"/>
            </a:solidFill>
            <a:ln>
              <a:noFill/>
            </a:ln>
          </p:spPr>
          <p:txBody>
            <a:bodyPr spcFirstLastPara="1" wrap="square" lIns="121900" tIns="121900" rIns="121900" bIns="121900" anchor="ctr" anchorCtr="0">
              <a:noAutofit/>
            </a:bodyPr>
            <a:lstStyle/>
            <a:p>
              <a:endParaRPr sz="2400"/>
            </a:p>
          </p:txBody>
        </p:sp>
        <p:sp>
          <p:nvSpPr>
            <p:cNvPr id="272" name="Google Shape;272;p17"/>
            <p:cNvSpPr/>
            <p:nvPr/>
          </p:nvSpPr>
          <p:spPr>
            <a:xfrm>
              <a:off x="4080627" y="3663089"/>
              <a:ext cx="824762" cy="105284"/>
            </a:xfrm>
            <a:custGeom>
              <a:avLst/>
              <a:gdLst/>
              <a:ahLst/>
              <a:cxnLst/>
              <a:rect l="l" t="t" r="r" b="b"/>
              <a:pathLst>
                <a:path w="8100" h="1034" extrusionOk="0">
                  <a:moveTo>
                    <a:pt x="8100" y="1"/>
                  </a:moveTo>
                  <a:lnTo>
                    <a:pt x="8100" y="287"/>
                  </a:lnTo>
                  <a:cubicBezTo>
                    <a:pt x="7922" y="302"/>
                    <a:pt x="7744" y="317"/>
                    <a:pt x="7571" y="337"/>
                  </a:cubicBezTo>
                  <a:cubicBezTo>
                    <a:pt x="6751" y="416"/>
                    <a:pt x="5931" y="495"/>
                    <a:pt x="5110" y="579"/>
                  </a:cubicBezTo>
                  <a:cubicBezTo>
                    <a:pt x="4290" y="658"/>
                    <a:pt x="3475" y="742"/>
                    <a:pt x="2654" y="816"/>
                  </a:cubicBezTo>
                  <a:cubicBezTo>
                    <a:pt x="1814" y="895"/>
                    <a:pt x="955" y="1033"/>
                    <a:pt x="115" y="1014"/>
                  </a:cubicBezTo>
                  <a:cubicBezTo>
                    <a:pt x="40" y="1014"/>
                    <a:pt x="1" y="895"/>
                    <a:pt x="85" y="875"/>
                  </a:cubicBezTo>
                  <a:cubicBezTo>
                    <a:pt x="861" y="697"/>
                    <a:pt x="1681" y="668"/>
                    <a:pt x="2477" y="579"/>
                  </a:cubicBezTo>
                  <a:cubicBezTo>
                    <a:pt x="3297" y="495"/>
                    <a:pt x="4112" y="411"/>
                    <a:pt x="4932" y="332"/>
                  </a:cubicBezTo>
                  <a:cubicBezTo>
                    <a:pt x="5753" y="248"/>
                    <a:pt x="6573" y="164"/>
                    <a:pt x="7388" y="80"/>
                  </a:cubicBezTo>
                  <a:cubicBezTo>
                    <a:pt x="7586" y="60"/>
                    <a:pt x="7779" y="40"/>
                    <a:pt x="7976" y="16"/>
                  </a:cubicBezTo>
                  <a:cubicBezTo>
                    <a:pt x="8016" y="11"/>
                    <a:pt x="8055" y="6"/>
                    <a:pt x="8100" y="1"/>
                  </a:cubicBezTo>
                  <a:close/>
                </a:path>
              </a:pathLst>
            </a:custGeom>
            <a:solidFill>
              <a:srgbClr val="EBEBEB"/>
            </a:solidFill>
            <a:ln>
              <a:noFill/>
            </a:ln>
          </p:spPr>
          <p:txBody>
            <a:bodyPr spcFirstLastPara="1" wrap="square" lIns="121900" tIns="121900" rIns="121900" bIns="121900" anchor="ctr" anchorCtr="0">
              <a:noAutofit/>
            </a:bodyPr>
            <a:lstStyle/>
            <a:p>
              <a:endParaRPr sz="2400"/>
            </a:p>
          </p:txBody>
        </p:sp>
        <p:sp>
          <p:nvSpPr>
            <p:cNvPr id="273" name="Google Shape;273;p17"/>
            <p:cNvSpPr/>
            <p:nvPr/>
          </p:nvSpPr>
          <p:spPr>
            <a:xfrm>
              <a:off x="4087245" y="3768271"/>
              <a:ext cx="818144" cy="91131"/>
            </a:xfrm>
            <a:custGeom>
              <a:avLst/>
              <a:gdLst/>
              <a:ahLst/>
              <a:cxnLst/>
              <a:rect l="l" t="t" r="r" b="b"/>
              <a:pathLst>
                <a:path w="8035" h="895" extrusionOk="0">
                  <a:moveTo>
                    <a:pt x="8035" y="0"/>
                  </a:moveTo>
                  <a:lnTo>
                    <a:pt x="8035" y="287"/>
                  </a:lnTo>
                  <a:cubicBezTo>
                    <a:pt x="7882" y="297"/>
                    <a:pt x="7729" y="307"/>
                    <a:pt x="7575" y="317"/>
                  </a:cubicBezTo>
                  <a:cubicBezTo>
                    <a:pt x="6755" y="386"/>
                    <a:pt x="5935" y="450"/>
                    <a:pt x="5115" y="514"/>
                  </a:cubicBezTo>
                  <a:cubicBezTo>
                    <a:pt x="4294" y="579"/>
                    <a:pt x="3474" y="648"/>
                    <a:pt x="2654" y="707"/>
                  </a:cubicBezTo>
                  <a:cubicBezTo>
                    <a:pt x="1814" y="771"/>
                    <a:pt x="949" y="895"/>
                    <a:pt x="109" y="855"/>
                  </a:cubicBezTo>
                  <a:cubicBezTo>
                    <a:pt x="35" y="855"/>
                    <a:pt x="0" y="737"/>
                    <a:pt x="84" y="717"/>
                  </a:cubicBezTo>
                  <a:cubicBezTo>
                    <a:pt x="865" y="559"/>
                    <a:pt x="1685" y="539"/>
                    <a:pt x="2481" y="470"/>
                  </a:cubicBezTo>
                  <a:cubicBezTo>
                    <a:pt x="3301" y="396"/>
                    <a:pt x="4121" y="332"/>
                    <a:pt x="4942" y="262"/>
                  </a:cubicBezTo>
                  <a:cubicBezTo>
                    <a:pt x="5762" y="198"/>
                    <a:pt x="6582" y="129"/>
                    <a:pt x="7402" y="60"/>
                  </a:cubicBezTo>
                  <a:cubicBezTo>
                    <a:pt x="7610" y="45"/>
                    <a:pt x="7822" y="25"/>
                    <a:pt x="8035" y="0"/>
                  </a:cubicBezTo>
                  <a:close/>
                </a:path>
              </a:pathLst>
            </a:custGeom>
            <a:solidFill>
              <a:srgbClr val="EBEBEB"/>
            </a:solidFill>
            <a:ln>
              <a:noFill/>
            </a:ln>
          </p:spPr>
          <p:txBody>
            <a:bodyPr spcFirstLastPara="1" wrap="square" lIns="121900" tIns="121900" rIns="121900" bIns="121900" anchor="ctr" anchorCtr="0">
              <a:noAutofit/>
            </a:bodyPr>
            <a:lstStyle/>
            <a:p>
              <a:endParaRPr sz="2400"/>
            </a:p>
          </p:txBody>
        </p:sp>
        <p:sp>
          <p:nvSpPr>
            <p:cNvPr id="274" name="Google Shape;274;p17"/>
            <p:cNvSpPr/>
            <p:nvPr/>
          </p:nvSpPr>
          <p:spPr>
            <a:xfrm>
              <a:off x="2250186" y="3387864"/>
              <a:ext cx="152123" cy="594847"/>
            </a:xfrm>
            <a:custGeom>
              <a:avLst/>
              <a:gdLst/>
              <a:ahLst/>
              <a:cxnLst/>
              <a:rect l="l" t="t" r="r" b="b"/>
              <a:pathLst>
                <a:path w="1494" h="5842" extrusionOk="0">
                  <a:moveTo>
                    <a:pt x="910" y="2565"/>
                  </a:moveTo>
                  <a:cubicBezTo>
                    <a:pt x="831" y="3608"/>
                    <a:pt x="871" y="4804"/>
                    <a:pt x="1241" y="5842"/>
                  </a:cubicBezTo>
                  <a:cubicBezTo>
                    <a:pt x="930" y="5827"/>
                    <a:pt x="623" y="5812"/>
                    <a:pt x="322" y="5792"/>
                  </a:cubicBezTo>
                  <a:cubicBezTo>
                    <a:pt x="1" y="4695"/>
                    <a:pt x="21" y="3425"/>
                    <a:pt x="144" y="2422"/>
                  </a:cubicBezTo>
                  <a:cubicBezTo>
                    <a:pt x="243" y="1602"/>
                    <a:pt x="436" y="796"/>
                    <a:pt x="737" y="25"/>
                  </a:cubicBezTo>
                  <a:cubicBezTo>
                    <a:pt x="974" y="16"/>
                    <a:pt x="1226" y="11"/>
                    <a:pt x="1493" y="1"/>
                  </a:cubicBezTo>
                  <a:cubicBezTo>
                    <a:pt x="1473" y="55"/>
                    <a:pt x="1454" y="105"/>
                    <a:pt x="1434" y="159"/>
                  </a:cubicBezTo>
                  <a:cubicBezTo>
                    <a:pt x="1157" y="935"/>
                    <a:pt x="974" y="1745"/>
                    <a:pt x="910" y="2565"/>
                  </a:cubicBez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275" name="Google Shape;275;p17"/>
            <p:cNvSpPr/>
            <p:nvPr/>
          </p:nvSpPr>
          <p:spPr>
            <a:xfrm>
              <a:off x="2518892" y="3380838"/>
              <a:ext cx="137460" cy="612971"/>
            </a:xfrm>
            <a:custGeom>
              <a:avLst/>
              <a:gdLst/>
              <a:ahLst/>
              <a:cxnLst/>
              <a:rect l="l" t="t" r="r" b="b"/>
              <a:pathLst>
                <a:path w="1350" h="6020" extrusionOk="0">
                  <a:moveTo>
                    <a:pt x="1350" y="6019"/>
                  </a:moveTo>
                  <a:cubicBezTo>
                    <a:pt x="1023" y="6009"/>
                    <a:pt x="702" y="5999"/>
                    <a:pt x="376" y="5990"/>
                  </a:cubicBezTo>
                  <a:cubicBezTo>
                    <a:pt x="94" y="5006"/>
                    <a:pt x="1" y="3954"/>
                    <a:pt x="20" y="2975"/>
                  </a:cubicBezTo>
                  <a:cubicBezTo>
                    <a:pt x="40" y="2056"/>
                    <a:pt x="174" y="1137"/>
                    <a:pt x="450" y="258"/>
                  </a:cubicBezTo>
                  <a:cubicBezTo>
                    <a:pt x="475" y="178"/>
                    <a:pt x="500" y="99"/>
                    <a:pt x="524" y="20"/>
                  </a:cubicBezTo>
                  <a:cubicBezTo>
                    <a:pt x="776" y="10"/>
                    <a:pt x="1028" y="6"/>
                    <a:pt x="1290" y="1"/>
                  </a:cubicBezTo>
                  <a:cubicBezTo>
                    <a:pt x="1236" y="169"/>
                    <a:pt x="1191" y="342"/>
                    <a:pt x="1147" y="519"/>
                  </a:cubicBezTo>
                  <a:cubicBezTo>
                    <a:pt x="964" y="1320"/>
                    <a:pt x="865" y="2150"/>
                    <a:pt x="865" y="2975"/>
                  </a:cubicBezTo>
                  <a:cubicBezTo>
                    <a:pt x="865" y="3825"/>
                    <a:pt x="979" y="4665"/>
                    <a:pt x="1196" y="5486"/>
                  </a:cubicBezTo>
                  <a:cubicBezTo>
                    <a:pt x="1241" y="5663"/>
                    <a:pt x="1295" y="5841"/>
                    <a:pt x="1350" y="6019"/>
                  </a:cubicBez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276" name="Google Shape;276;p17"/>
            <p:cNvSpPr/>
            <p:nvPr/>
          </p:nvSpPr>
          <p:spPr>
            <a:xfrm>
              <a:off x="2216992" y="2891787"/>
              <a:ext cx="2530493" cy="597291"/>
            </a:xfrm>
            <a:custGeom>
              <a:avLst/>
              <a:gdLst/>
              <a:ahLst/>
              <a:cxnLst/>
              <a:rect l="l" t="t" r="r" b="b"/>
              <a:pathLst>
                <a:path w="24852" h="5866" extrusionOk="0">
                  <a:moveTo>
                    <a:pt x="24505" y="4665"/>
                  </a:moveTo>
                  <a:cubicBezTo>
                    <a:pt x="24436" y="4888"/>
                    <a:pt x="24244" y="5041"/>
                    <a:pt x="24026" y="5056"/>
                  </a:cubicBezTo>
                  <a:cubicBezTo>
                    <a:pt x="23903" y="5061"/>
                    <a:pt x="23749" y="5070"/>
                    <a:pt x="23567" y="5080"/>
                  </a:cubicBezTo>
                  <a:cubicBezTo>
                    <a:pt x="23413" y="5090"/>
                    <a:pt x="23240" y="5100"/>
                    <a:pt x="23053" y="5110"/>
                  </a:cubicBezTo>
                  <a:cubicBezTo>
                    <a:pt x="19253" y="5322"/>
                    <a:pt x="8233" y="5866"/>
                    <a:pt x="2264" y="5530"/>
                  </a:cubicBezTo>
                  <a:cubicBezTo>
                    <a:pt x="2076" y="5520"/>
                    <a:pt x="1898" y="5505"/>
                    <a:pt x="1720" y="5495"/>
                  </a:cubicBezTo>
                  <a:cubicBezTo>
                    <a:pt x="1384" y="5471"/>
                    <a:pt x="1068" y="5446"/>
                    <a:pt x="772" y="5411"/>
                  </a:cubicBezTo>
                  <a:cubicBezTo>
                    <a:pt x="554" y="5392"/>
                    <a:pt x="371" y="5229"/>
                    <a:pt x="312" y="5006"/>
                  </a:cubicBezTo>
                  <a:cubicBezTo>
                    <a:pt x="184" y="4527"/>
                    <a:pt x="1" y="3623"/>
                    <a:pt x="70" y="2491"/>
                  </a:cubicBezTo>
                  <a:cubicBezTo>
                    <a:pt x="95" y="2017"/>
                    <a:pt x="169" y="1493"/>
                    <a:pt x="307" y="949"/>
                  </a:cubicBezTo>
                  <a:cubicBezTo>
                    <a:pt x="371" y="712"/>
                    <a:pt x="574" y="539"/>
                    <a:pt x="811" y="534"/>
                  </a:cubicBezTo>
                  <a:cubicBezTo>
                    <a:pt x="1078" y="524"/>
                    <a:pt x="1473" y="514"/>
                    <a:pt x="1992" y="500"/>
                  </a:cubicBezTo>
                  <a:cubicBezTo>
                    <a:pt x="2150" y="495"/>
                    <a:pt x="2323" y="490"/>
                    <a:pt x="2506" y="490"/>
                  </a:cubicBezTo>
                  <a:cubicBezTo>
                    <a:pt x="6281" y="386"/>
                    <a:pt x="14647" y="173"/>
                    <a:pt x="23107" y="20"/>
                  </a:cubicBezTo>
                  <a:cubicBezTo>
                    <a:pt x="23265" y="20"/>
                    <a:pt x="23423" y="15"/>
                    <a:pt x="23581" y="15"/>
                  </a:cubicBezTo>
                  <a:cubicBezTo>
                    <a:pt x="23720" y="10"/>
                    <a:pt x="23858" y="10"/>
                    <a:pt x="23996" y="5"/>
                  </a:cubicBezTo>
                  <a:cubicBezTo>
                    <a:pt x="24234" y="0"/>
                    <a:pt x="24446" y="164"/>
                    <a:pt x="24515" y="406"/>
                  </a:cubicBezTo>
                  <a:cubicBezTo>
                    <a:pt x="24599" y="712"/>
                    <a:pt x="24708" y="1172"/>
                    <a:pt x="24767" y="1735"/>
                  </a:cubicBezTo>
                  <a:cubicBezTo>
                    <a:pt x="24851" y="2545"/>
                    <a:pt x="24832" y="3573"/>
                    <a:pt x="24505" y="4665"/>
                  </a:cubicBezTo>
                  <a:close/>
                </a:path>
              </a:pathLst>
            </a:custGeom>
            <a:solidFill>
              <a:schemeClr val="accent4"/>
            </a:solidFill>
            <a:ln>
              <a:noFill/>
            </a:ln>
          </p:spPr>
          <p:txBody>
            <a:bodyPr spcFirstLastPara="1" wrap="square" lIns="121900" tIns="121900" rIns="121900" bIns="121900" anchor="ctr" anchorCtr="0">
              <a:noAutofit/>
            </a:bodyPr>
            <a:lstStyle/>
            <a:p>
              <a:endParaRPr sz="2400"/>
            </a:p>
          </p:txBody>
        </p:sp>
        <p:sp>
          <p:nvSpPr>
            <p:cNvPr id="277" name="Google Shape;277;p17"/>
            <p:cNvSpPr/>
            <p:nvPr/>
          </p:nvSpPr>
          <p:spPr>
            <a:xfrm>
              <a:off x="2592407" y="3024665"/>
              <a:ext cx="1893389" cy="388962"/>
            </a:xfrm>
            <a:custGeom>
              <a:avLst/>
              <a:gdLst/>
              <a:ahLst/>
              <a:cxnLst/>
              <a:rect l="l" t="t" r="r" b="b"/>
              <a:pathLst>
                <a:path w="18595" h="3820" extrusionOk="0">
                  <a:moveTo>
                    <a:pt x="11178" y="2970"/>
                  </a:moveTo>
                  <a:cubicBezTo>
                    <a:pt x="8845" y="3044"/>
                    <a:pt x="6523" y="3187"/>
                    <a:pt x="4195" y="3286"/>
                  </a:cubicBezTo>
                  <a:cubicBezTo>
                    <a:pt x="2940" y="3340"/>
                    <a:pt x="1680" y="3355"/>
                    <a:pt x="425" y="3281"/>
                  </a:cubicBezTo>
                  <a:cubicBezTo>
                    <a:pt x="494" y="2609"/>
                    <a:pt x="529" y="1937"/>
                    <a:pt x="509" y="1260"/>
                  </a:cubicBezTo>
                  <a:cubicBezTo>
                    <a:pt x="514" y="1048"/>
                    <a:pt x="524" y="835"/>
                    <a:pt x="529" y="623"/>
                  </a:cubicBezTo>
                  <a:cubicBezTo>
                    <a:pt x="2802" y="756"/>
                    <a:pt x="5095" y="771"/>
                    <a:pt x="7373" y="761"/>
                  </a:cubicBezTo>
                  <a:cubicBezTo>
                    <a:pt x="9710" y="756"/>
                    <a:pt x="12047" y="707"/>
                    <a:pt x="14380" y="608"/>
                  </a:cubicBezTo>
                  <a:cubicBezTo>
                    <a:pt x="15645" y="558"/>
                    <a:pt x="16915" y="494"/>
                    <a:pt x="18180" y="415"/>
                  </a:cubicBezTo>
                  <a:cubicBezTo>
                    <a:pt x="18135" y="1216"/>
                    <a:pt x="18091" y="2016"/>
                    <a:pt x="18046" y="2812"/>
                  </a:cubicBezTo>
                  <a:cubicBezTo>
                    <a:pt x="15753" y="2856"/>
                    <a:pt x="13466" y="2901"/>
                    <a:pt x="11178" y="2970"/>
                  </a:cubicBezTo>
                  <a:close/>
                  <a:moveTo>
                    <a:pt x="18387" y="5"/>
                  </a:moveTo>
                  <a:cubicBezTo>
                    <a:pt x="13703" y="301"/>
                    <a:pt x="9008" y="381"/>
                    <a:pt x="4314" y="277"/>
                  </a:cubicBezTo>
                  <a:cubicBezTo>
                    <a:pt x="2975" y="247"/>
                    <a:pt x="1641" y="178"/>
                    <a:pt x="301" y="143"/>
                  </a:cubicBezTo>
                  <a:cubicBezTo>
                    <a:pt x="178" y="143"/>
                    <a:pt x="59" y="252"/>
                    <a:pt x="64" y="376"/>
                  </a:cubicBezTo>
                  <a:cubicBezTo>
                    <a:pt x="119" y="1403"/>
                    <a:pt x="49" y="2431"/>
                    <a:pt x="0" y="3454"/>
                  </a:cubicBezTo>
                  <a:cubicBezTo>
                    <a:pt x="0" y="3484"/>
                    <a:pt x="10" y="3508"/>
                    <a:pt x="25" y="3528"/>
                  </a:cubicBezTo>
                  <a:cubicBezTo>
                    <a:pt x="49" y="3607"/>
                    <a:pt x="133" y="3657"/>
                    <a:pt x="213" y="3662"/>
                  </a:cubicBezTo>
                  <a:cubicBezTo>
                    <a:pt x="2555" y="3820"/>
                    <a:pt x="4897" y="3642"/>
                    <a:pt x="7234" y="3523"/>
                  </a:cubicBezTo>
                  <a:cubicBezTo>
                    <a:pt x="9567" y="3410"/>
                    <a:pt x="11894" y="3340"/>
                    <a:pt x="14227" y="3286"/>
                  </a:cubicBezTo>
                  <a:cubicBezTo>
                    <a:pt x="15561" y="3256"/>
                    <a:pt x="16900" y="3232"/>
                    <a:pt x="18234" y="3207"/>
                  </a:cubicBezTo>
                  <a:cubicBezTo>
                    <a:pt x="18348" y="3207"/>
                    <a:pt x="18427" y="3118"/>
                    <a:pt x="18432" y="3009"/>
                  </a:cubicBezTo>
                  <a:cubicBezTo>
                    <a:pt x="18486" y="2075"/>
                    <a:pt x="18535" y="1137"/>
                    <a:pt x="18590" y="203"/>
                  </a:cubicBezTo>
                  <a:cubicBezTo>
                    <a:pt x="18595" y="104"/>
                    <a:pt x="18491" y="0"/>
                    <a:pt x="18387" y="5"/>
                  </a:cubicBezTo>
                </a:path>
              </a:pathLst>
            </a:custGeom>
            <a:solidFill>
              <a:srgbClr val="A4CFD9"/>
            </a:solidFill>
            <a:ln>
              <a:noFill/>
            </a:ln>
          </p:spPr>
          <p:txBody>
            <a:bodyPr spcFirstLastPara="1" wrap="square" lIns="121900" tIns="121900" rIns="121900" bIns="121900" anchor="ctr" anchorCtr="0">
              <a:noAutofit/>
            </a:bodyPr>
            <a:lstStyle/>
            <a:p>
              <a:endParaRPr sz="2400"/>
            </a:p>
          </p:txBody>
        </p:sp>
        <p:sp>
          <p:nvSpPr>
            <p:cNvPr id="278" name="Google Shape;278;p17"/>
            <p:cNvSpPr/>
            <p:nvPr/>
          </p:nvSpPr>
          <p:spPr>
            <a:xfrm>
              <a:off x="4564176" y="2893314"/>
              <a:ext cx="90215" cy="518786"/>
            </a:xfrm>
            <a:custGeom>
              <a:avLst/>
              <a:gdLst/>
              <a:ahLst/>
              <a:cxnLst/>
              <a:rect l="l" t="t" r="r" b="b"/>
              <a:pathLst>
                <a:path w="886" h="5095" extrusionOk="0">
                  <a:moveTo>
                    <a:pt x="692" y="4112"/>
                  </a:moveTo>
                  <a:cubicBezTo>
                    <a:pt x="643" y="4423"/>
                    <a:pt x="584" y="4744"/>
                    <a:pt x="515" y="5065"/>
                  </a:cubicBezTo>
                  <a:cubicBezTo>
                    <a:pt x="361" y="5075"/>
                    <a:pt x="188" y="5085"/>
                    <a:pt x="1" y="5095"/>
                  </a:cubicBezTo>
                  <a:cubicBezTo>
                    <a:pt x="80" y="4789"/>
                    <a:pt x="154" y="4482"/>
                    <a:pt x="213" y="4166"/>
                  </a:cubicBezTo>
                  <a:cubicBezTo>
                    <a:pt x="347" y="3420"/>
                    <a:pt x="416" y="2654"/>
                    <a:pt x="386" y="1893"/>
                  </a:cubicBezTo>
                  <a:cubicBezTo>
                    <a:pt x="356" y="1231"/>
                    <a:pt x="238" y="608"/>
                    <a:pt x="55" y="5"/>
                  </a:cubicBezTo>
                  <a:lnTo>
                    <a:pt x="529" y="0"/>
                  </a:lnTo>
                  <a:cubicBezTo>
                    <a:pt x="702" y="573"/>
                    <a:pt x="796" y="1171"/>
                    <a:pt x="836" y="1735"/>
                  </a:cubicBezTo>
                  <a:cubicBezTo>
                    <a:pt x="885" y="2530"/>
                    <a:pt x="821" y="3326"/>
                    <a:pt x="692" y="4112"/>
                  </a:cubicBezTo>
                  <a:close/>
                </a:path>
              </a:pathLst>
            </a:custGeom>
            <a:solidFill>
              <a:srgbClr val="FFFFFA"/>
            </a:solidFill>
            <a:ln>
              <a:noFill/>
            </a:ln>
          </p:spPr>
          <p:txBody>
            <a:bodyPr spcFirstLastPara="1" wrap="square" lIns="121900" tIns="121900" rIns="121900" bIns="121900" anchor="ctr" anchorCtr="0">
              <a:noAutofit/>
            </a:bodyPr>
            <a:lstStyle/>
            <a:p>
              <a:endParaRPr sz="2400"/>
            </a:p>
          </p:txBody>
        </p:sp>
        <p:sp>
          <p:nvSpPr>
            <p:cNvPr id="279" name="Google Shape;279;p17"/>
            <p:cNvSpPr/>
            <p:nvPr/>
          </p:nvSpPr>
          <p:spPr>
            <a:xfrm>
              <a:off x="2371964" y="2941578"/>
              <a:ext cx="100295" cy="513287"/>
            </a:xfrm>
            <a:custGeom>
              <a:avLst/>
              <a:gdLst/>
              <a:ahLst/>
              <a:cxnLst/>
              <a:rect l="l" t="t" r="r" b="b"/>
              <a:pathLst>
                <a:path w="985" h="5041" extrusionOk="0">
                  <a:moveTo>
                    <a:pt x="742" y="5041"/>
                  </a:moveTo>
                  <a:cubicBezTo>
                    <a:pt x="554" y="5031"/>
                    <a:pt x="376" y="5016"/>
                    <a:pt x="198" y="5006"/>
                  </a:cubicBezTo>
                  <a:cubicBezTo>
                    <a:pt x="60" y="4255"/>
                    <a:pt x="1" y="3494"/>
                    <a:pt x="20" y="2733"/>
                  </a:cubicBezTo>
                  <a:cubicBezTo>
                    <a:pt x="50" y="1819"/>
                    <a:pt x="184" y="890"/>
                    <a:pt x="470" y="11"/>
                  </a:cubicBezTo>
                  <a:cubicBezTo>
                    <a:pt x="628" y="6"/>
                    <a:pt x="801" y="1"/>
                    <a:pt x="984" y="1"/>
                  </a:cubicBezTo>
                  <a:cubicBezTo>
                    <a:pt x="737" y="885"/>
                    <a:pt x="574" y="1794"/>
                    <a:pt x="544" y="2733"/>
                  </a:cubicBezTo>
                  <a:cubicBezTo>
                    <a:pt x="524" y="3509"/>
                    <a:pt x="589" y="4280"/>
                    <a:pt x="742" y="5041"/>
                  </a:cubicBezTo>
                  <a:close/>
                </a:path>
              </a:pathLst>
            </a:custGeom>
            <a:solidFill>
              <a:srgbClr val="FFFFFA"/>
            </a:solidFill>
            <a:ln>
              <a:noFill/>
            </a:ln>
          </p:spPr>
          <p:txBody>
            <a:bodyPr spcFirstLastPara="1" wrap="square" lIns="121900" tIns="121900" rIns="121900" bIns="121900" anchor="ctr" anchorCtr="0">
              <a:noAutofit/>
            </a:bodyPr>
            <a:lstStyle/>
            <a:p>
              <a:endParaRPr sz="2400"/>
            </a:p>
          </p:txBody>
        </p:sp>
        <p:sp>
          <p:nvSpPr>
            <p:cNvPr id="280" name="Google Shape;280;p17"/>
            <p:cNvSpPr/>
            <p:nvPr/>
          </p:nvSpPr>
          <p:spPr>
            <a:xfrm>
              <a:off x="4231119" y="3553427"/>
              <a:ext cx="254149" cy="319112"/>
            </a:xfrm>
            <a:custGeom>
              <a:avLst/>
              <a:gdLst/>
              <a:ahLst/>
              <a:cxnLst/>
              <a:rect l="l" t="t" r="r" b="b"/>
              <a:pathLst>
                <a:path w="2496" h="3134" extrusionOk="0">
                  <a:moveTo>
                    <a:pt x="0" y="164"/>
                  </a:moveTo>
                  <a:cubicBezTo>
                    <a:pt x="0" y="164"/>
                    <a:pt x="1097" y="0"/>
                    <a:pt x="2249" y="0"/>
                  </a:cubicBezTo>
                  <a:cubicBezTo>
                    <a:pt x="2249" y="0"/>
                    <a:pt x="2496" y="1730"/>
                    <a:pt x="2333" y="2965"/>
                  </a:cubicBezTo>
                  <a:lnTo>
                    <a:pt x="1315" y="2170"/>
                  </a:lnTo>
                  <a:lnTo>
                    <a:pt x="356" y="3133"/>
                  </a:lnTo>
                  <a:cubicBezTo>
                    <a:pt x="356" y="3133"/>
                    <a:pt x="302" y="895"/>
                    <a:pt x="0" y="164"/>
                  </a:cubicBezTo>
                  <a:close/>
                </a:path>
              </a:pathLst>
            </a:custGeom>
            <a:solidFill>
              <a:schemeClr val="accent5"/>
            </a:solidFill>
            <a:ln>
              <a:noFill/>
            </a:ln>
          </p:spPr>
          <p:txBody>
            <a:bodyPr spcFirstLastPara="1" wrap="square" lIns="121900" tIns="121900" rIns="121900" bIns="121900" anchor="ctr" anchorCtr="0">
              <a:noAutofit/>
            </a:bodyPr>
            <a:lstStyle/>
            <a:p>
              <a:endParaRPr sz="2400"/>
            </a:p>
          </p:txBody>
        </p:sp>
        <p:sp>
          <p:nvSpPr>
            <p:cNvPr id="281" name="Google Shape;281;p17"/>
            <p:cNvSpPr/>
            <p:nvPr/>
          </p:nvSpPr>
          <p:spPr>
            <a:xfrm>
              <a:off x="3098561" y="1418015"/>
              <a:ext cx="849403" cy="708583"/>
            </a:xfrm>
            <a:custGeom>
              <a:avLst/>
              <a:gdLst/>
              <a:ahLst/>
              <a:cxnLst/>
              <a:rect l="l" t="t" r="r" b="b"/>
              <a:pathLst>
                <a:path w="8342" h="6959" extrusionOk="0">
                  <a:moveTo>
                    <a:pt x="8055" y="4394"/>
                  </a:moveTo>
                  <a:cubicBezTo>
                    <a:pt x="8223" y="4656"/>
                    <a:pt x="8267" y="4997"/>
                    <a:pt x="8168" y="5293"/>
                  </a:cubicBezTo>
                  <a:cubicBezTo>
                    <a:pt x="8015" y="5278"/>
                    <a:pt x="7877" y="5150"/>
                    <a:pt x="7857" y="4997"/>
                  </a:cubicBezTo>
                  <a:cubicBezTo>
                    <a:pt x="7763" y="5333"/>
                    <a:pt x="7669" y="5664"/>
                    <a:pt x="7575" y="5995"/>
                  </a:cubicBezTo>
                  <a:cubicBezTo>
                    <a:pt x="7541" y="6114"/>
                    <a:pt x="7501" y="6247"/>
                    <a:pt x="7402" y="6321"/>
                  </a:cubicBezTo>
                  <a:cubicBezTo>
                    <a:pt x="7309" y="6395"/>
                    <a:pt x="7180" y="6405"/>
                    <a:pt x="7062" y="6410"/>
                  </a:cubicBezTo>
                  <a:cubicBezTo>
                    <a:pt x="5144" y="6509"/>
                    <a:pt x="3232" y="6548"/>
                    <a:pt x="1315" y="6538"/>
                  </a:cubicBezTo>
                  <a:cubicBezTo>
                    <a:pt x="1339" y="6692"/>
                    <a:pt x="1285" y="6855"/>
                    <a:pt x="1176" y="6959"/>
                  </a:cubicBezTo>
                  <a:cubicBezTo>
                    <a:pt x="667" y="6553"/>
                    <a:pt x="292" y="5985"/>
                    <a:pt x="124" y="5357"/>
                  </a:cubicBezTo>
                  <a:cubicBezTo>
                    <a:pt x="74" y="5180"/>
                    <a:pt x="45" y="4992"/>
                    <a:pt x="89" y="4814"/>
                  </a:cubicBezTo>
                  <a:cubicBezTo>
                    <a:pt x="124" y="4676"/>
                    <a:pt x="223" y="4542"/>
                    <a:pt x="351" y="4483"/>
                  </a:cubicBezTo>
                  <a:cubicBezTo>
                    <a:pt x="242" y="4483"/>
                    <a:pt x="129" y="4414"/>
                    <a:pt x="74" y="4315"/>
                  </a:cubicBezTo>
                  <a:cubicBezTo>
                    <a:pt x="0" y="4186"/>
                    <a:pt x="5" y="4023"/>
                    <a:pt x="25" y="3875"/>
                  </a:cubicBezTo>
                  <a:cubicBezTo>
                    <a:pt x="84" y="3351"/>
                    <a:pt x="272" y="2842"/>
                    <a:pt x="559" y="2398"/>
                  </a:cubicBezTo>
                  <a:cubicBezTo>
                    <a:pt x="657" y="2249"/>
                    <a:pt x="766" y="2106"/>
                    <a:pt x="880" y="1973"/>
                  </a:cubicBezTo>
                  <a:cubicBezTo>
                    <a:pt x="1048" y="1780"/>
                    <a:pt x="1236" y="1612"/>
                    <a:pt x="1443" y="1464"/>
                  </a:cubicBezTo>
                  <a:cubicBezTo>
                    <a:pt x="1843" y="1172"/>
                    <a:pt x="2303" y="974"/>
                    <a:pt x="2787" y="876"/>
                  </a:cubicBezTo>
                  <a:cubicBezTo>
                    <a:pt x="3029" y="826"/>
                    <a:pt x="3276" y="801"/>
                    <a:pt x="3523" y="806"/>
                  </a:cubicBezTo>
                  <a:cubicBezTo>
                    <a:pt x="3721" y="806"/>
                    <a:pt x="3953" y="767"/>
                    <a:pt x="4141" y="851"/>
                  </a:cubicBezTo>
                  <a:cubicBezTo>
                    <a:pt x="4082" y="806"/>
                    <a:pt x="4018" y="777"/>
                    <a:pt x="3948" y="747"/>
                  </a:cubicBezTo>
                  <a:cubicBezTo>
                    <a:pt x="3874" y="708"/>
                    <a:pt x="3795" y="663"/>
                    <a:pt x="3746" y="599"/>
                  </a:cubicBezTo>
                  <a:cubicBezTo>
                    <a:pt x="3647" y="470"/>
                    <a:pt x="3701" y="307"/>
                    <a:pt x="3845" y="243"/>
                  </a:cubicBezTo>
                  <a:cubicBezTo>
                    <a:pt x="3904" y="213"/>
                    <a:pt x="3963" y="204"/>
                    <a:pt x="4023" y="199"/>
                  </a:cubicBezTo>
                  <a:cubicBezTo>
                    <a:pt x="4378" y="194"/>
                    <a:pt x="4808" y="426"/>
                    <a:pt x="4956" y="722"/>
                  </a:cubicBezTo>
                  <a:cubicBezTo>
                    <a:pt x="4971" y="698"/>
                    <a:pt x="6172" y="1"/>
                    <a:pt x="6281" y="629"/>
                  </a:cubicBezTo>
                  <a:cubicBezTo>
                    <a:pt x="6315" y="831"/>
                    <a:pt x="5994" y="920"/>
                    <a:pt x="5806" y="989"/>
                  </a:cubicBezTo>
                  <a:cubicBezTo>
                    <a:pt x="6424" y="900"/>
                    <a:pt x="7076" y="1142"/>
                    <a:pt x="7501" y="1602"/>
                  </a:cubicBezTo>
                  <a:cubicBezTo>
                    <a:pt x="7536" y="1642"/>
                    <a:pt x="7575" y="1686"/>
                    <a:pt x="7610" y="1730"/>
                  </a:cubicBezTo>
                  <a:cubicBezTo>
                    <a:pt x="7679" y="1819"/>
                    <a:pt x="7738" y="1913"/>
                    <a:pt x="7793" y="2012"/>
                  </a:cubicBezTo>
                  <a:cubicBezTo>
                    <a:pt x="7911" y="2239"/>
                    <a:pt x="8000" y="2486"/>
                    <a:pt x="8070" y="2734"/>
                  </a:cubicBezTo>
                  <a:cubicBezTo>
                    <a:pt x="8243" y="3317"/>
                    <a:pt x="8331" y="3920"/>
                    <a:pt x="8341" y="4527"/>
                  </a:cubicBezTo>
                  <a:cubicBezTo>
                    <a:pt x="8233" y="4527"/>
                    <a:pt x="8124" y="4473"/>
                    <a:pt x="8055" y="4394"/>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282" name="Google Shape;282;p17"/>
            <p:cNvSpPr/>
            <p:nvPr/>
          </p:nvSpPr>
          <p:spPr>
            <a:xfrm>
              <a:off x="3756122" y="1916637"/>
              <a:ext cx="189288" cy="231137"/>
            </a:xfrm>
            <a:custGeom>
              <a:avLst/>
              <a:gdLst/>
              <a:ahLst/>
              <a:cxnLst/>
              <a:rect l="l" t="t" r="r" b="b"/>
              <a:pathLst>
                <a:path w="1859" h="2270" extrusionOk="0">
                  <a:moveTo>
                    <a:pt x="1073" y="55"/>
                  </a:moveTo>
                  <a:cubicBezTo>
                    <a:pt x="1325" y="1"/>
                    <a:pt x="1617" y="95"/>
                    <a:pt x="1750" y="312"/>
                  </a:cubicBezTo>
                  <a:cubicBezTo>
                    <a:pt x="1849" y="465"/>
                    <a:pt x="1859" y="658"/>
                    <a:pt x="1849" y="841"/>
                  </a:cubicBezTo>
                  <a:cubicBezTo>
                    <a:pt x="1829" y="1167"/>
                    <a:pt x="1735" y="1498"/>
                    <a:pt x="1542" y="1765"/>
                  </a:cubicBezTo>
                  <a:cubicBezTo>
                    <a:pt x="1345" y="2032"/>
                    <a:pt x="1038" y="2225"/>
                    <a:pt x="712" y="2244"/>
                  </a:cubicBezTo>
                  <a:cubicBezTo>
                    <a:pt x="159" y="2269"/>
                    <a:pt x="1" y="1557"/>
                    <a:pt x="149" y="1128"/>
                  </a:cubicBezTo>
                  <a:cubicBezTo>
                    <a:pt x="287" y="712"/>
                    <a:pt x="618" y="154"/>
                    <a:pt x="1073" y="55"/>
                  </a:cubicBezTo>
                  <a:close/>
                </a:path>
              </a:pathLst>
            </a:custGeom>
            <a:solidFill>
              <a:srgbClr val="DBBC9D"/>
            </a:solidFill>
            <a:ln>
              <a:noFill/>
            </a:ln>
          </p:spPr>
          <p:txBody>
            <a:bodyPr spcFirstLastPara="1" wrap="square" lIns="121900" tIns="121900" rIns="121900" bIns="121900" anchor="ctr" anchorCtr="0">
              <a:noAutofit/>
            </a:bodyPr>
            <a:lstStyle/>
            <a:p>
              <a:endParaRPr sz="2400"/>
            </a:p>
          </p:txBody>
        </p:sp>
        <p:sp>
          <p:nvSpPr>
            <p:cNvPr id="283" name="Google Shape;283;p17"/>
            <p:cNvSpPr/>
            <p:nvPr/>
          </p:nvSpPr>
          <p:spPr>
            <a:xfrm>
              <a:off x="3114139" y="1916637"/>
              <a:ext cx="189288" cy="231137"/>
            </a:xfrm>
            <a:custGeom>
              <a:avLst/>
              <a:gdLst/>
              <a:ahLst/>
              <a:cxnLst/>
              <a:rect l="l" t="t" r="r" b="b"/>
              <a:pathLst>
                <a:path w="1859" h="2270" extrusionOk="0">
                  <a:moveTo>
                    <a:pt x="786" y="55"/>
                  </a:moveTo>
                  <a:cubicBezTo>
                    <a:pt x="534" y="1"/>
                    <a:pt x="247" y="95"/>
                    <a:pt x="109" y="312"/>
                  </a:cubicBezTo>
                  <a:cubicBezTo>
                    <a:pt x="15" y="465"/>
                    <a:pt x="0" y="658"/>
                    <a:pt x="10" y="841"/>
                  </a:cubicBezTo>
                  <a:cubicBezTo>
                    <a:pt x="30" y="1167"/>
                    <a:pt x="124" y="1498"/>
                    <a:pt x="322" y="1765"/>
                  </a:cubicBezTo>
                  <a:cubicBezTo>
                    <a:pt x="514" y="2032"/>
                    <a:pt x="821" y="2225"/>
                    <a:pt x="1152" y="2244"/>
                  </a:cubicBezTo>
                  <a:cubicBezTo>
                    <a:pt x="1700" y="2269"/>
                    <a:pt x="1858" y="1557"/>
                    <a:pt x="1715" y="1128"/>
                  </a:cubicBezTo>
                  <a:cubicBezTo>
                    <a:pt x="1577" y="712"/>
                    <a:pt x="1246" y="154"/>
                    <a:pt x="786" y="55"/>
                  </a:cubicBezTo>
                  <a:close/>
                </a:path>
              </a:pathLst>
            </a:custGeom>
            <a:solidFill>
              <a:srgbClr val="DBBC9D"/>
            </a:solidFill>
            <a:ln>
              <a:noFill/>
            </a:ln>
          </p:spPr>
          <p:txBody>
            <a:bodyPr spcFirstLastPara="1" wrap="square" lIns="121900" tIns="121900" rIns="121900" bIns="121900" anchor="ctr" anchorCtr="0">
              <a:noAutofit/>
            </a:bodyPr>
            <a:lstStyle/>
            <a:p>
              <a:endParaRPr sz="2400"/>
            </a:p>
          </p:txBody>
        </p:sp>
        <p:sp>
          <p:nvSpPr>
            <p:cNvPr id="284" name="Google Shape;284;p17"/>
            <p:cNvSpPr/>
            <p:nvPr/>
          </p:nvSpPr>
          <p:spPr>
            <a:xfrm>
              <a:off x="3214739" y="1601193"/>
              <a:ext cx="630078" cy="778026"/>
            </a:xfrm>
            <a:custGeom>
              <a:avLst/>
              <a:gdLst/>
              <a:ahLst/>
              <a:cxnLst/>
              <a:rect l="l" t="t" r="r" b="b"/>
              <a:pathLst>
                <a:path w="6188" h="7641" extrusionOk="0">
                  <a:moveTo>
                    <a:pt x="80" y="4581"/>
                  </a:moveTo>
                  <a:cubicBezTo>
                    <a:pt x="1" y="7181"/>
                    <a:pt x="3672" y="7640"/>
                    <a:pt x="5298" y="6291"/>
                  </a:cubicBezTo>
                  <a:cubicBezTo>
                    <a:pt x="5832" y="5846"/>
                    <a:pt x="6143" y="5174"/>
                    <a:pt x="6148" y="4487"/>
                  </a:cubicBezTo>
                  <a:cubicBezTo>
                    <a:pt x="6158" y="3731"/>
                    <a:pt x="6163" y="2985"/>
                    <a:pt x="6177" y="2229"/>
                  </a:cubicBezTo>
                  <a:cubicBezTo>
                    <a:pt x="6187" y="1710"/>
                    <a:pt x="6158" y="1221"/>
                    <a:pt x="5762" y="846"/>
                  </a:cubicBezTo>
                  <a:cubicBezTo>
                    <a:pt x="5288" y="396"/>
                    <a:pt x="4601" y="263"/>
                    <a:pt x="3949" y="183"/>
                  </a:cubicBezTo>
                  <a:cubicBezTo>
                    <a:pt x="2387" y="1"/>
                    <a:pt x="213" y="233"/>
                    <a:pt x="154" y="2200"/>
                  </a:cubicBezTo>
                  <a:cubicBezTo>
                    <a:pt x="129" y="2975"/>
                    <a:pt x="104" y="3751"/>
                    <a:pt x="80" y="4532"/>
                  </a:cubicBezTo>
                  <a:cubicBezTo>
                    <a:pt x="80" y="4547"/>
                    <a:pt x="80" y="4567"/>
                    <a:pt x="80" y="4581"/>
                  </a:cubicBezTo>
                  <a:close/>
                </a:path>
              </a:pathLst>
            </a:custGeom>
            <a:solidFill>
              <a:srgbClr val="DBBC9D"/>
            </a:solidFill>
            <a:ln>
              <a:noFill/>
            </a:ln>
          </p:spPr>
          <p:txBody>
            <a:bodyPr spcFirstLastPara="1" wrap="square" lIns="121900" tIns="121900" rIns="121900" bIns="121900" anchor="ctr" anchorCtr="0">
              <a:noAutofit/>
            </a:bodyPr>
            <a:lstStyle/>
            <a:p>
              <a:endParaRPr sz="2400"/>
            </a:p>
          </p:txBody>
        </p:sp>
        <p:sp>
          <p:nvSpPr>
            <p:cNvPr id="285" name="Google Shape;285;p17"/>
            <p:cNvSpPr/>
            <p:nvPr/>
          </p:nvSpPr>
          <p:spPr>
            <a:xfrm>
              <a:off x="3159450" y="1838642"/>
              <a:ext cx="748294" cy="285408"/>
            </a:xfrm>
            <a:custGeom>
              <a:avLst/>
              <a:gdLst/>
              <a:ahLst/>
              <a:cxnLst/>
              <a:rect l="l" t="t" r="r" b="b"/>
              <a:pathLst>
                <a:path w="7349" h="2803" extrusionOk="0">
                  <a:moveTo>
                    <a:pt x="5208" y="2388"/>
                  </a:moveTo>
                  <a:cubicBezTo>
                    <a:pt x="4838" y="2373"/>
                    <a:pt x="4447" y="2160"/>
                    <a:pt x="4309" y="1800"/>
                  </a:cubicBezTo>
                  <a:cubicBezTo>
                    <a:pt x="4161" y="1419"/>
                    <a:pt x="4284" y="955"/>
                    <a:pt x="4512" y="634"/>
                  </a:cubicBezTo>
                  <a:cubicBezTo>
                    <a:pt x="4774" y="268"/>
                    <a:pt x="5263" y="36"/>
                    <a:pt x="5688" y="278"/>
                  </a:cubicBezTo>
                  <a:cubicBezTo>
                    <a:pt x="6063" y="490"/>
                    <a:pt x="6211" y="955"/>
                    <a:pt x="6226" y="1350"/>
                  </a:cubicBezTo>
                  <a:cubicBezTo>
                    <a:pt x="6226" y="1355"/>
                    <a:pt x="6226" y="1360"/>
                    <a:pt x="6231" y="1365"/>
                  </a:cubicBezTo>
                  <a:cubicBezTo>
                    <a:pt x="6192" y="1908"/>
                    <a:pt x="5831" y="2412"/>
                    <a:pt x="5208" y="2388"/>
                  </a:cubicBezTo>
                  <a:close/>
                  <a:moveTo>
                    <a:pt x="2095" y="2388"/>
                  </a:moveTo>
                  <a:cubicBezTo>
                    <a:pt x="1725" y="2373"/>
                    <a:pt x="1329" y="2160"/>
                    <a:pt x="1196" y="1800"/>
                  </a:cubicBezTo>
                  <a:cubicBezTo>
                    <a:pt x="1048" y="1419"/>
                    <a:pt x="1171" y="955"/>
                    <a:pt x="1399" y="634"/>
                  </a:cubicBezTo>
                  <a:cubicBezTo>
                    <a:pt x="1660" y="268"/>
                    <a:pt x="2150" y="36"/>
                    <a:pt x="2575" y="278"/>
                  </a:cubicBezTo>
                  <a:cubicBezTo>
                    <a:pt x="2950" y="490"/>
                    <a:pt x="3098" y="955"/>
                    <a:pt x="3113" y="1350"/>
                  </a:cubicBezTo>
                  <a:cubicBezTo>
                    <a:pt x="3113" y="1355"/>
                    <a:pt x="3113" y="1360"/>
                    <a:pt x="3113" y="1365"/>
                  </a:cubicBezTo>
                  <a:cubicBezTo>
                    <a:pt x="3074" y="1908"/>
                    <a:pt x="2718" y="2412"/>
                    <a:pt x="2095" y="2388"/>
                  </a:cubicBezTo>
                  <a:close/>
                  <a:moveTo>
                    <a:pt x="7289" y="609"/>
                  </a:moveTo>
                  <a:cubicBezTo>
                    <a:pt x="7111" y="530"/>
                    <a:pt x="6923" y="510"/>
                    <a:pt x="6735" y="505"/>
                  </a:cubicBezTo>
                  <a:cubicBezTo>
                    <a:pt x="6582" y="505"/>
                    <a:pt x="6384" y="500"/>
                    <a:pt x="6236" y="554"/>
                  </a:cubicBezTo>
                  <a:cubicBezTo>
                    <a:pt x="6207" y="505"/>
                    <a:pt x="6172" y="451"/>
                    <a:pt x="6132" y="406"/>
                  </a:cubicBezTo>
                  <a:cubicBezTo>
                    <a:pt x="5920" y="144"/>
                    <a:pt x="5643" y="21"/>
                    <a:pt x="5362" y="11"/>
                  </a:cubicBezTo>
                  <a:cubicBezTo>
                    <a:pt x="5243" y="1"/>
                    <a:pt x="5119" y="11"/>
                    <a:pt x="5001" y="41"/>
                  </a:cubicBezTo>
                  <a:cubicBezTo>
                    <a:pt x="4838" y="85"/>
                    <a:pt x="4690" y="164"/>
                    <a:pt x="4556" y="273"/>
                  </a:cubicBezTo>
                  <a:cubicBezTo>
                    <a:pt x="4408" y="391"/>
                    <a:pt x="4279" y="550"/>
                    <a:pt x="4195" y="732"/>
                  </a:cubicBezTo>
                  <a:cubicBezTo>
                    <a:pt x="4190" y="732"/>
                    <a:pt x="4190" y="737"/>
                    <a:pt x="4190" y="737"/>
                  </a:cubicBezTo>
                  <a:cubicBezTo>
                    <a:pt x="4151" y="816"/>
                    <a:pt x="4121" y="895"/>
                    <a:pt x="4092" y="974"/>
                  </a:cubicBezTo>
                  <a:cubicBezTo>
                    <a:pt x="3963" y="881"/>
                    <a:pt x="3795" y="836"/>
                    <a:pt x="3632" y="851"/>
                  </a:cubicBezTo>
                  <a:cubicBezTo>
                    <a:pt x="3518" y="861"/>
                    <a:pt x="3375" y="910"/>
                    <a:pt x="3276" y="999"/>
                  </a:cubicBezTo>
                  <a:cubicBezTo>
                    <a:pt x="3237" y="777"/>
                    <a:pt x="3153" y="569"/>
                    <a:pt x="3019" y="406"/>
                  </a:cubicBezTo>
                  <a:cubicBezTo>
                    <a:pt x="2807" y="144"/>
                    <a:pt x="2530" y="21"/>
                    <a:pt x="2248" y="11"/>
                  </a:cubicBezTo>
                  <a:cubicBezTo>
                    <a:pt x="2130" y="1"/>
                    <a:pt x="2006" y="11"/>
                    <a:pt x="1888" y="41"/>
                  </a:cubicBezTo>
                  <a:cubicBezTo>
                    <a:pt x="1725" y="85"/>
                    <a:pt x="1576" y="164"/>
                    <a:pt x="1443" y="273"/>
                  </a:cubicBezTo>
                  <a:cubicBezTo>
                    <a:pt x="1349" y="347"/>
                    <a:pt x="1265" y="436"/>
                    <a:pt x="1196" y="535"/>
                  </a:cubicBezTo>
                  <a:cubicBezTo>
                    <a:pt x="1186" y="530"/>
                    <a:pt x="1176" y="530"/>
                    <a:pt x="1161" y="525"/>
                  </a:cubicBezTo>
                  <a:cubicBezTo>
                    <a:pt x="810" y="485"/>
                    <a:pt x="386" y="485"/>
                    <a:pt x="54" y="634"/>
                  </a:cubicBezTo>
                  <a:cubicBezTo>
                    <a:pt x="0" y="658"/>
                    <a:pt x="35" y="732"/>
                    <a:pt x="84" y="737"/>
                  </a:cubicBezTo>
                  <a:cubicBezTo>
                    <a:pt x="405" y="772"/>
                    <a:pt x="741" y="742"/>
                    <a:pt x="1072" y="747"/>
                  </a:cubicBezTo>
                  <a:cubicBezTo>
                    <a:pt x="890" y="1113"/>
                    <a:pt x="840" y="1543"/>
                    <a:pt x="993" y="1899"/>
                  </a:cubicBezTo>
                  <a:cubicBezTo>
                    <a:pt x="1275" y="2561"/>
                    <a:pt x="2224" y="2803"/>
                    <a:pt x="2802" y="2388"/>
                  </a:cubicBezTo>
                  <a:cubicBezTo>
                    <a:pt x="3158" y="2136"/>
                    <a:pt x="3326" y="1656"/>
                    <a:pt x="3301" y="1202"/>
                  </a:cubicBezTo>
                  <a:cubicBezTo>
                    <a:pt x="3400" y="1147"/>
                    <a:pt x="3484" y="1073"/>
                    <a:pt x="3607" y="1054"/>
                  </a:cubicBezTo>
                  <a:cubicBezTo>
                    <a:pt x="3775" y="1024"/>
                    <a:pt x="3919" y="1093"/>
                    <a:pt x="4037" y="1207"/>
                  </a:cubicBezTo>
                  <a:cubicBezTo>
                    <a:pt x="3998" y="1444"/>
                    <a:pt x="4017" y="1686"/>
                    <a:pt x="4106" y="1899"/>
                  </a:cubicBezTo>
                  <a:cubicBezTo>
                    <a:pt x="4388" y="2561"/>
                    <a:pt x="5342" y="2803"/>
                    <a:pt x="5915" y="2388"/>
                  </a:cubicBezTo>
                  <a:cubicBezTo>
                    <a:pt x="6384" y="2052"/>
                    <a:pt x="6528" y="1335"/>
                    <a:pt x="6335" y="782"/>
                  </a:cubicBezTo>
                  <a:cubicBezTo>
                    <a:pt x="6617" y="683"/>
                    <a:pt x="6968" y="762"/>
                    <a:pt x="7254" y="727"/>
                  </a:cubicBezTo>
                  <a:cubicBezTo>
                    <a:pt x="7309" y="718"/>
                    <a:pt x="7348" y="638"/>
                    <a:pt x="7289" y="609"/>
                  </a:cubicBezTo>
                  <a:close/>
                </a:path>
              </a:pathLst>
            </a:custGeom>
            <a:solidFill>
              <a:srgbClr val="FFFFFA"/>
            </a:solidFill>
            <a:ln>
              <a:noFill/>
            </a:ln>
          </p:spPr>
          <p:txBody>
            <a:bodyPr spcFirstLastPara="1" wrap="square" lIns="121900" tIns="121900" rIns="121900" bIns="121900" anchor="ctr" anchorCtr="0">
              <a:noAutofit/>
            </a:bodyPr>
            <a:lstStyle/>
            <a:p>
              <a:endParaRPr sz="2400"/>
            </a:p>
          </p:txBody>
        </p:sp>
        <p:sp>
          <p:nvSpPr>
            <p:cNvPr id="286" name="Google Shape;286;p17"/>
            <p:cNvSpPr/>
            <p:nvPr/>
          </p:nvSpPr>
          <p:spPr>
            <a:xfrm>
              <a:off x="3123201" y="1543358"/>
              <a:ext cx="779451" cy="338662"/>
            </a:xfrm>
            <a:custGeom>
              <a:avLst/>
              <a:gdLst/>
              <a:ahLst/>
              <a:cxnLst/>
              <a:rect l="l" t="t" r="r" b="b"/>
              <a:pathLst>
                <a:path w="7655" h="3326" extrusionOk="0">
                  <a:moveTo>
                    <a:pt x="672" y="3237"/>
                  </a:moveTo>
                  <a:cubicBezTo>
                    <a:pt x="910" y="3306"/>
                    <a:pt x="1162" y="3222"/>
                    <a:pt x="1379" y="3109"/>
                  </a:cubicBezTo>
                  <a:cubicBezTo>
                    <a:pt x="1779" y="2896"/>
                    <a:pt x="2130" y="2580"/>
                    <a:pt x="2377" y="2199"/>
                  </a:cubicBezTo>
                  <a:cubicBezTo>
                    <a:pt x="2259" y="2313"/>
                    <a:pt x="2333" y="2535"/>
                    <a:pt x="2486" y="2595"/>
                  </a:cubicBezTo>
                  <a:cubicBezTo>
                    <a:pt x="2639" y="2654"/>
                    <a:pt x="2812" y="2575"/>
                    <a:pt x="2921" y="2451"/>
                  </a:cubicBezTo>
                  <a:cubicBezTo>
                    <a:pt x="3029" y="2328"/>
                    <a:pt x="3079" y="2170"/>
                    <a:pt x="3128" y="2012"/>
                  </a:cubicBezTo>
                  <a:cubicBezTo>
                    <a:pt x="3123" y="2150"/>
                    <a:pt x="3123" y="2288"/>
                    <a:pt x="3118" y="2427"/>
                  </a:cubicBezTo>
                  <a:cubicBezTo>
                    <a:pt x="3183" y="2535"/>
                    <a:pt x="3346" y="2481"/>
                    <a:pt x="3449" y="2407"/>
                  </a:cubicBezTo>
                  <a:cubicBezTo>
                    <a:pt x="4037" y="1987"/>
                    <a:pt x="4546" y="1453"/>
                    <a:pt x="4932" y="840"/>
                  </a:cubicBezTo>
                  <a:cubicBezTo>
                    <a:pt x="4873" y="1280"/>
                    <a:pt x="4878" y="1730"/>
                    <a:pt x="4947" y="2170"/>
                  </a:cubicBezTo>
                  <a:cubicBezTo>
                    <a:pt x="4966" y="2293"/>
                    <a:pt x="4996" y="2432"/>
                    <a:pt x="5100" y="2506"/>
                  </a:cubicBezTo>
                  <a:cubicBezTo>
                    <a:pt x="5288" y="2629"/>
                    <a:pt x="5545" y="2451"/>
                    <a:pt x="5634" y="2249"/>
                  </a:cubicBezTo>
                  <a:cubicBezTo>
                    <a:pt x="5718" y="2041"/>
                    <a:pt x="5723" y="1799"/>
                    <a:pt x="5841" y="1606"/>
                  </a:cubicBezTo>
                  <a:cubicBezTo>
                    <a:pt x="5777" y="2170"/>
                    <a:pt x="6029" y="2758"/>
                    <a:pt x="6483" y="3099"/>
                  </a:cubicBezTo>
                  <a:cubicBezTo>
                    <a:pt x="6656" y="3232"/>
                    <a:pt x="6879" y="3326"/>
                    <a:pt x="7091" y="3286"/>
                  </a:cubicBezTo>
                  <a:cubicBezTo>
                    <a:pt x="7378" y="3237"/>
                    <a:pt x="7576" y="2950"/>
                    <a:pt x="7615" y="2659"/>
                  </a:cubicBezTo>
                  <a:cubicBezTo>
                    <a:pt x="7655" y="2372"/>
                    <a:pt x="7571" y="2081"/>
                    <a:pt x="7472" y="1804"/>
                  </a:cubicBezTo>
                  <a:cubicBezTo>
                    <a:pt x="7269" y="1236"/>
                    <a:pt x="6997" y="648"/>
                    <a:pt x="6483" y="327"/>
                  </a:cubicBezTo>
                  <a:cubicBezTo>
                    <a:pt x="6039" y="40"/>
                    <a:pt x="5475" y="0"/>
                    <a:pt x="4942" y="0"/>
                  </a:cubicBezTo>
                  <a:cubicBezTo>
                    <a:pt x="3973" y="0"/>
                    <a:pt x="2975" y="114"/>
                    <a:pt x="2105" y="549"/>
                  </a:cubicBezTo>
                  <a:cubicBezTo>
                    <a:pt x="1557" y="821"/>
                    <a:pt x="1063" y="1231"/>
                    <a:pt x="727" y="1750"/>
                  </a:cubicBezTo>
                  <a:cubicBezTo>
                    <a:pt x="499" y="2100"/>
                    <a:pt x="0" y="3044"/>
                    <a:pt x="672" y="3237"/>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287" name="Google Shape;287;p17"/>
            <p:cNvSpPr/>
            <p:nvPr/>
          </p:nvSpPr>
          <p:spPr>
            <a:xfrm>
              <a:off x="3077382" y="2646294"/>
              <a:ext cx="803685" cy="376947"/>
            </a:xfrm>
            <a:custGeom>
              <a:avLst/>
              <a:gdLst/>
              <a:ahLst/>
              <a:cxnLst/>
              <a:rect l="l" t="t" r="r" b="b"/>
              <a:pathLst>
                <a:path w="7893" h="3702" extrusionOk="0">
                  <a:moveTo>
                    <a:pt x="935" y="3197"/>
                  </a:moveTo>
                  <a:cubicBezTo>
                    <a:pt x="2802" y="3701"/>
                    <a:pt x="4769" y="3701"/>
                    <a:pt x="6627" y="3197"/>
                  </a:cubicBezTo>
                  <a:cubicBezTo>
                    <a:pt x="7097" y="3069"/>
                    <a:pt x="7625" y="2836"/>
                    <a:pt x="7774" y="2313"/>
                  </a:cubicBezTo>
                  <a:cubicBezTo>
                    <a:pt x="7892" y="1893"/>
                    <a:pt x="7704" y="1418"/>
                    <a:pt x="7413" y="1122"/>
                  </a:cubicBezTo>
                  <a:cubicBezTo>
                    <a:pt x="7121" y="830"/>
                    <a:pt x="6741" y="682"/>
                    <a:pt x="6365" y="563"/>
                  </a:cubicBezTo>
                  <a:cubicBezTo>
                    <a:pt x="5446" y="272"/>
                    <a:pt x="4497" y="99"/>
                    <a:pt x="3544" y="49"/>
                  </a:cubicBezTo>
                  <a:cubicBezTo>
                    <a:pt x="2526" y="0"/>
                    <a:pt x="1276" y="148"/>
                    <a:pt x="465" y="939"/>
                  </a:cubicBezTo>
                  <a:cubicBezTo>
                    <a:pt x="193" y="1206"/>
                    <a:pt x="95" y="1557"/>
                    <a:pt x="60" y="1962"/>
                  </a:cubicBezTo>
                  <a:cubicBezTo>
                    <a:pt x="1" y="2703"/>
                    <a:pt x="337" y="3039"/>
                    <a:pt x="935" y="3197"/>
                  </a:cubicBez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288" name="Google Shape;288;p17"/>
            <p:cNvSpPr/>
            <p:nvPr/>
          </p:nvSpPr>
          <p:spPr>
            <a:xfrm>
              <a:off x="2983299" y="1980581"/>
              <a:ext cx="498217" cy="258731"/>
            </a:xfrm>
            <a:custGeom>
              <a:avLst/>
              <a:gdLst/>
              <a:ahLst/>
              <a:cxnLst/>
              <a:rect l="l" t="t" r="r" b="b"/>
              <a:pathLst>
                <a:path w="4893" h="2541" extrusionOk="0">
                  <a:moveTo>
                    <a:pt x="30" y="1493"/>
                  </a:moveTo>
                  <a:lnTo>
                    <a:pt x="1" y="589"/>
                  </a:lnTo>
                  <a:cubicBezTo>
                    <a:pt x="1" y="589"/>
                    <a:pt x="4206" y="0"/>
                    <a:pt x="4893" y="2540"/>
                  </a:cubicBezTo>
                  <a:cubicBezTo>
                    <a:pt x="4893" y="2540"/>
                    <a:pt x="1231" y="1305"/>
                    <a:pt x="30" y="1493"/>
                  </a:cubicBezTo>
                  <a:close/>
                </a:path>
              </a:pathLst>
            </a:custGeom>
            <a:solidFill>
              <a:srgbClr val="F1F1F1"/>
            </a:solidFill>
            <a:ln>
              <a:noFill/>
            </a:ln>
          </p:spPr>
          <p:txBody>
            <a:bodyPr spcFirstLastPara="1" wrap="square" lIns="121900" tIns="121900" rIns="121900" bIns="121900" anchor="ctr" anchorCtr="0">
              <a:noAutofit/>
            </a:bodyPr>
            <a:lstStyle/>
            <a:p>
              <a:endParaRPr sz="2400"/>
            </a:p>
          </p:txBody>
        </p:sp>
        <p:sp>
          <p:nvSpPr>
            <p:cNvPr id="289" name="Google Shape;289;p17"/>
            <p:cNvSpPr/>
            <p:nvPr/>
          </p:nvSpPr>
          <p:spPr>
            <a:xfrm>
              <a:off x="2819265" y="2045951"/>
              <a:ext cx="1350574" cy="377049"/>
            </a:xfrm>
            <a:custGeom>
              <a:avLst/>
              <a:gdLst/>
              <a:ahLst/>
              <a:cxnLst/>
              <a:rect l="l" t="t" r="r" b="b"/>
              <a:pathLst>
                <a:path w="13264" h="3703" extrusionOk="0">
                  <a:moveTo>
                    <a:pt x="13264" y="1078"/>
                  </a:moveTo>
                  <a:lnTo>
                    <a:pt x="6716" y="3702"/>
                  </a:lnTo>
                  <a:lnTo>
                    <a:pt x="776" y="2086"/>
                  </a:lnTo>
                  <a:lnTo>
                    <a:pt x="6" y="1508"/>
                  </a:lnTo>
                  <a:cubicBezTo>
                    <a:pt x="6" y="1508"/>
                    <a:pt x="1" y="1389"/>
                    <a:pt x="164" y="1202"/>
                  </a:cubicBezTo>
                  <a:cubicBezTo>
                    <a:pt x="223" y="1137"/>
                    <a:pt x="297" y="1063"/>
                    <a:pt x="401" y="984"/>
                  </a:cubicBezTo>
                  <a:cubicBezTo>
                    <a:pt x="426" y="969"/>
                    <a:pt x="445" y="955"/>
                    <a:pt x="470" y="940"/>
                  </a:cubicBezTo>
                  <a:cubicBezTo>
                    <a:pt x="559" y="880"/>
                    <a:pt x="663" y="816"/>
                    <a:pt x="781" y="752"/>
                  </a:cubicBezTo>
                  <a:cubicBezTo>
                    <a:pt x="821" y="732"/>
                    <a:pt x="856" y="712"/>
                    <a:pt x="895" y="693"/>
                  </a:cubicBezTo>
                  <a:cubicBezTo>
                    <a:pt x="984" y="653"/>
                    <a:pt x="1078" y="609"/>
                    <a:pt x="1182" y="564"/>
                  </a:cubicBezTo>
                  <a:cubicBezTo>
                    <a:pt x="1182" y="564"/>
                    <a:pt x="1350" y="569"/>
                    <a:pt x="1636" y="584"/>
                  </a:cubicBezTo>
                  <a:cubicBezTo>
                    <a:pt x="2684" y="633"/>
                    <a:pt x="5283" y="871"/>
                    <a:pt x="6504" y="1898"/>
                  </a:cubicBezTo>
                  <a:cubicBezTo>
                    <a:pt x="6504" y="1898"/>
                    <a:pt x="6504" y="1898"/>
                    <a:pt x="6504" y="1898"/>
                  </a:cubicBezTo>
                  <a:cubicBezTo>
                    <a:pt x="6504" y="1898"/>
                    <a:pt x="9310" y="1"/>
                    <a:pt x="12330" y="50"/>
                  </a:cubicBezTo>
                  <a:cubicBezTo>
                    <a:pt x="12330" y="50"/>
                    <a:pt x="12379" y="70"/>
                    <a:pt x="12453" y="110"/>
                  </a:cubicBezTo>
                  <a:lnTo>
                    <a:pt x="12458" y="110"/>
                  </a:lnTo>
                  <a:cubicBezTo>
                    <a:pt x="12473" y="115"/>
                    <a:pt x="12488" y="124"/>
                    <a:pt x="12507" y="134"/>
                  </a:cubicBezTo>
                  <a:cubicBezTo>
                    <a:pt x="12582" y="179"/>
                    <a:pt x="12676" y="238"/>
                    <a:pt x="12774" y="317"/>
                  </a:cubicBezTo>
                  <a:cubicBezTo>
                    <a:pt x="12784" y="322"/>
                    <a:pt x="12794" y="332"/>
                    <a:pt x="12804" y="342"/>
                  </a:cubicBezTo>
                  <a:cubicBezTo>
                    <a:pt x="12903" y="426"/>
                    <a:pt x="13002" y="530"/>
                    <a:pt x="13086" y="653"/>
                  </a:cubicBezTo>
                  <a:cubicBezTo>
                    <a:pt x="13165" y="772"/>
                    <a:pt x="13229" y="915"/>
                    <a:pt x="13264" y="1078"/>
                  </a:cubicBezTo>
                  <a:close/>
                </a:path>
              </a:pathLst>
            </a:custGeom>
            <a:solidFill>
              <a:srgbClr val="FFFFFA"/>
            </a:solidFill>
            <a:ln>
              <a:noFill/>
            </a:ln>
          </p:spPr>
          <p:txBody>
            <a:bodyPr spcFirstLastPara="1" wrap="square" lIns="121900" tIns="121900" rIns="121900" bIns="121900" anchor="ctr" anchorCtr="0">
              <a:noAutofit/>
            </a:bodyPr>
            <a:lstStyle/>
            <a:p>
              <a:endParaRPr sz="2400"/>
            </a:p>
          </p:txBody>
        </p:sp>
        <p:sp>
          <p:nvSpPr>
            <p:cNvPr id="290" name="Google Shape;290;p17"/>
            <p:cNvSpPr/>
            <p:nvPr/>
          </p:nvSpPr>
          <p:spPr>
            <a:xfrm>
              <a:off x="2803177" y="2108368"/>
              <a:ext cx="1396394" cy="825780"/>
            </a:xfrm>
            <a:custGeom>
              <a:avLst/>
              <a:gdLst/>
              <a:ahLst/>
              <a:cxnLst/>
              <a:rect l="l" t="t" r="r" b="b"/>
              <a:pathLst>
                <a:path w="13714" h="8110" extrusionOk="0">
                  <a:moveTo>
                    <a:pt x="13713" y="1"/>
                  </a:moveTo>
                  <a:cubicBezTo>
                    <a:pt x="13713" y="1"/>
                    <a:pt x="13422" y="4838"/>
                    <a:pt x="13204" y="7106"/>
                  </a:cubicBezTo>
                  <a:cubicBezTo>
                    <a:pt x="13204" y="7106"/>
                    <a:pt x="9883" y="7472"/>
                    <a:pt x="7388" y="8060"/>
                  </a:cubicBezTo>
                  <a:cubicBezTo>
                    <a:pt x="7378" y="8065"/>
                    <a:pt x="7363" y="8065"/>
                    <a:pt x="7348" y="8070"/>
                  </a:cubicBezTo>
                  <a:cubicBezTo>
                    <a:pt x="7106" y="8110"/>
                    <a:pt x="6573" y="8080"/>
                    <a:pt x="6296" y="8090"/>
                  </a:cubicBezTo>
                  <a:lnTo>
                    <a:pt x="6291" y="8090"/>
                  </a:lnTo>
                  <a:cubicBezTo>
                    <a:pt x="6291" y="8090"/>
                    <a:pt x="2881" y="7447"/>
                    <a:pt x="821" y="7512"/>
                  </a:cubicBezTo>
                  <a:lnTo>
                    <a:pt x="1" y="599"/>
                  </a:lnTo>
                  <a:cubicBezTo>
                    <a:pt x="1" y="599"/>
                    <a:pt x="3445" y="356"/>
                    <a:pt x="6113" y="1829"/>
                  </a:cubicBezTo>
                  <a:cubicBezTo>
                    <a:pt x="6138" y="1844"/>
                    <a:pt x="6172" y="1859"/>
                    <a:pt x="6217" y="1868"/>
                  </a:cubicBezTo>
                  <a:cubicBezTo>
                    <a:pt x="6479" y="1923"/>
                    <a:pt x="6993" y="1883"/>
                    <a:pt x="7269" y="1873"/>
                  </a:cubicBezTo>
                  <a:lnTo>
                    <a:pt x="7289" y="1868"/>
                  </a:lnTo>
                  <a:cubicBezTo>
                    <a:pt x="7289" y="1868"/>
                    <a:pt x="9735" y="282"/>
                    <a:pt x="13713" y="1"/>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291" name="Google Shape;291;p17"/>
            <p:cNvSpPr/>
            <p:nvPr/>
          </p:nvSpPr>
          <p:spPr>
            <a:xfrm>
              <a:off x="3436098" y="2298572"/>
              <a:ext cx="115365" cy="635576"/>
            </a:xfrm>
            <a:custGeom>
              <a:avLst/>
              <a:gdLst/>
              <a:ahLst/>
              <a:cxnLst/>
              <a:rect l="l" t="t" r="r" b="b"/>
              <a:pathLst>
                <a:path w="1133" h="6242" extrusionOk="0">
                  <a:moveTo>
                    <a:pt x="1053" y="5"/>
                  </a:moveTo>
                  <a:lnTo>
                    <a:pt x="1058" y="421"/>
                  </a:lnTo>
                  <a:lnTo>
                    <a:pt x="1058" y="747"/>
                  </a:lnTo>
                  <a:lnTo>
                    <a:pt x="1123" y="5456"/>
                  </a:lnTo>
                  <a:lnTo>
                    <a:pt x="1128" y="5807"/>
                  </a:lnTo>
                  <a:lnTo>
                    <a:pt x="1132" y="6202"/>
                  </a:lnTo>
                  <a:cubicBezTo>
                    <a:pt x="890" y="6242"/>
                    <a:pt x="357" y="6212"/>
                    <a:pt x="80" y="6222"/>
                  </a:cubicBezTo>
                  <a:lnTo>
                    <a:pt x="75" y="5836"/>
                  </a:lnTo>
                  <a:lnTo>
                    <a:pt x="70" y="5550"/>
                  </a:lnTo>
                  <a:lnTo>
                    <a:pt x="11" y="732"/>
                  </a:lnTo>
                  <a:lnTo>
                    <a:pt x="6" y="500"/>
                  </a:lnTo>
                  <a:lnTo>
                    <a:pt x="1" y="0"/>
                  </a:lnTo>
                  <a:cubicBezTo>
                    <a:pt x="263" y="55"/>
                    <a:pt x="777" y="15"/>
                    <a:pt x="1053" y="5"/>
                  </a:cubicBez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292" name="Google Shape;292;p17"/>
            <p:cNvSpPr/>
            <p:nvPr/>
          </p:nvSpPr>
          <p:spPr>
            <a:xfrm>
              <a:off x="3436607" y="2341337"/>
              <a:ext cx="107321" cy="34823"/>
            </a:xfrm>
            <a:custGeom>
              <a:avLst/>
              <a:gdLst/>
              <a:ahLst/>
              <a:cxnLst/>
              <a:rect l="l" t="t" r="r" b="b"/>
              <a:pathLst>
                <a:path w="1054" h="342" extrusionOk="0">
                  <a:moveTo>
                    <a:pt x="1053" y="1"/>
                  </a:moveTo>
                  <a:lnTo>
                    <a:pt x="1053" y="327"/>
                  </a:lnTo>
                  <a:cubicBezTo>
                    <a:pt x="875" y="341"/>
                    <a:pt x="688" y="337"/>
                    <a:pt x="510" y="332"/>
                  </a:cubicBezTo>
                  <a:cubicBezTo>
                    <a:pt x="342" y="332"/>
                    <a:pt x="174" y="337"/>
                    <a:pt x="6" y="312"/>
                  </a:cubicBezTo>
                  <a:lnTo>
                    <a:pt x="1" y="80"/>
                  </a:lnTo>
                  <a:cubicBezTo>
                    <a:pt x="189" y="50"/>
                    <a:pt x="381" y="50"/>
                    <a:pt x="564" y="35"/>
                  </a:cubicBezTo>
                  <a:cubicBezTo>
                    <a:pt x="727" y="25"/>
                    <a:pt x="890" y="5"/>
                    <a:pt x="1053" y="1"/>
                  </a:cubicBezTo>
                  <a:close/>
                </a:path>
              </a:pathLst>
            </a:custGeom>
            <a:solidFill>
              <a:srgbClr val="FFFFFA"/>
            </a:solidFill>
            <a:ln>
              <a:noFill/>
            </a:ln>
          </p:spPr>
          <p:txBody>
            <a:bodyPr spcFirstLastPara="1" wrap="square" lIns="121900" tIns="121900" rIns="121900" bIns="121900" anchor="ctr" anchorCtr="0">
              <a:noAutofit/>
            </a:bodyPr>
            <a:lstStyle/>
            <a:p>
              <a:endParaRPr sz="2400"/>
            </a:p>
          </p:txBody>
        </p:sp>
        <p:sp>
          <p:nvSpPr>
            <p:cNvPr id="293" name="Google Shape;293;p17"/>
            <p:cNvSpPr/>
            <p:nvPr/>
          </p:nvSpPr>
          <p:spPr>
            <a:xfrm>
              <a:off x="3443226" y="2854011"/>
              <a:ext cx="107728" cy="39914"/>
            </a:xfrm>
            <a:custGeom>
              <a:avLst/>
              <a:gdLst/>
              <a:ahLst/>
              <a:cxnLst/>
              <a:rect l="l" t="t" r="r" b="b"/>
              <a:pathLst>
                <a:path w="1058" h="392" extrusionOk="0">
                  <a:moveTo>
                    <a:pt x="1053" y="1"/>
                  </a:moveTo>
                  <a:lnTo>
                    <a:pt x="1058" y="352"/>
                  </a:lnTo>
                  <a:cubicBezTo>
                    <a:pt x="899" y="367"/>
                    <a:pt x="741" y="367"/>
                    <a:pt x="588" y="371"/>
                  </a:cubicBezTo>
                  <a:cubicBezTo>
                    <a:pt x="390" y="381"/>
                    <a:pt x="198" y="391"/>
                    <a:pt x="5" y="381"/>
                  </a:cubicBezTo>
                  <a:lnTo>
                    <a:pt x="0" y="95"/>
                  </a:lnTo>
                  <a:cubicBezTo>
                    <a:pt x="193" y="75"/>
                    <a:pt x="385" y="70"/>
                    <a:pt x="578" y="50"/>
                  </a:cubicBezTo>
                  <a:cubicBezTo>
                    <a:pt x="736" y="40"/>
                    <a:pt x="894" y="16"/>
                    <a:pt x="1053" y="1"/>
                  </a:cubicBezTo>
                  <a:close/>
                </a:path>
              </a:pathLst>
            </a:custGeom>
            <a:solidFill>
              <a:srgbClr val="FFFFFA"/>
            </a:solidFill>
            <a:ln>
              <a:noFill/>
            </a:ln>
          </p:spPr>
          <p:txBody>
            <a:bodyPr spcFirstLastPara="1" wrap="square" lIns="121900" tIns="121900" rIns="121900" bIns="121900" anchor="ctr" anchorCtr="0">
              <a:noAutofit/>
            </a:bodyPr>
            <a:lstStyle/>
            <a:p>
              <a:endParaRPr sz="2400"/>
            </a:p>
          </p:txBody>
        </p:sp>
        <p:sp>
          <p:nvSpPr>
            <p:cNvPr id="294" name="Google Shape;294;p17"/>
            <p:cNvSpPr/>
            <p:nvPr/>
          </p:nvSpPr>
          <p:spPr>
            <a:xfrm>
              <a:off x="2859994" y="2141053"/>
              <a:ext cx="599938" cy="158130"/>
            </a:xfrm>
            <a:custGeom>
              <a:avLst/>
              <a:gdLst/>
              <a:ahLst/>
              <a:cxnLst/>
              <a:rect l="l" t="t" r="r" b="b"/>
              <a:pathLst>
                <a:path w="5892" h="1553" extrusionOk="0">
                  <a:moveTo>
                    <a:pt x="5817" y="1528"/>
                  </a:moveTo>
                  <a:cubicBezTo>
                    <a:pt x="5367" y="1221"/>
                    <a:pt x="4868" y="994"/>
                    <a:pt x="4359" y="806"/>
                  </a:cubicBezTo>
                  <a:cubicBezTo>
                    <a:pt x="3865" y="628"/>
                    <a:pt x="3361" y="460"/>
                    <a:pt x="2857" y="337"/>
                  </a:cubicBezTo>
                  <a:cubicBezTo>
                    <a:pt x="2304" y="198"/>
                    <a:pt x="1725" y="164"/>
                    <a:pt x="1157" y="114"/>
                  </a:cubicBezTo>
                  <a:cubicBezTo>
                    <a:pt x="777" y="80"/>
                    <a:pt x="391" y="55"/>
                    <a:pt x="1" y="50"/>
                  </a:cubicBezTo>
                  <a:cubicBezTo>
                    <a:pt x="26" y="35"/>
                    <a:pt x="45" y="21"/>
                    <a:pt x="70" y="6"/>
                  </a:cubicBezTo>
                  <a:cubicBezTo>
                    <a:pt x="456" y="1"/>
                    <a:pt x="846" y="26"/>
                    <a:pt x="1231" y="55"/>
                  </a:cubicBezTo>
                  <a:cubicBezTo>
                    <a:pt x="1780" y="105"/>
                    <a:pt x="2338" y="139"/>
                    <a:pt x="2872" y="268"/>
                  </a:cubicBezTo>
                  <a:cubicBezTo>
                    <a:pt x="3401" y="396"/>
                    <a:pt x="3929" y="574"/>
                    <a:pt x="4438" y="762"/>
                  </a:cubicBezTo>
                  <a:cubicBezTo>
                    <a:pt x="4932" y="945"/>
                    <a:pt x="5412" y="1172"/>
                    <a:pt x="5852" y="1468"/>
                  </a:cubicBezTo>
                  <a:cubicBezTo>
                    <a:pt x="5891" y="1493"/>
                    <a:pt x="5857" y="1552"/>
                    <a:pt x="5817" y="1528"/>
                  </a:cubicBezTo>
                  <a:close/>
                </a:path>
              </a:pathLst>
            </a:custGeom>
            <a:solidFill>
              <a:srgbClr val="C8C8C8"/>
            </a:solidFill>
            <a:ln>
              <a:noFill/>
            </a:ln>
          </p:spPr>
          <p:txBody>
            <a:bodyPr spcFirstLastPara="1" wrap="square" lIns="121900" tIns="121900" rIns="121900" bIns="121900" anchor="ctr" anchorCtr="0">
              <a:noAutofit/>
            </a:bodyPr>
            <a:lstStyle/>
            <a:p>
              <a:endParaRPr sz="2400"/>
            </a:p>
          </p:txBody>
        </p:sp>
        <p:sp>
          <p:nvSpPr>
            <p:cNvPr id="295" name="Google Shape;295;p17"/>
            <p:cNvSpPr/>
            <p:nvPr/>
          </p:nvSpPr>
          <p:spPr>
            <a:xfrm>
              <a:off x="2898787" y="2116412"/>
              <a:ext cx="562569" cy="135424"/>
            </a:xfrm>
            <a:custGeom>
              <a:avLst/>
              <a:gdLst/>
              <a:ahLst/>
              <a:cxnLst/>
              <a:rect l="l" t="t" r="r" b="b"/>
              <a:pathLst>
                <a:path w="5525" h="1330" extrusionOk="0">
                  <a:moveTo>
                    <a:pt x="5451" y="1305"/>
                  </a:moveTo>
                  <a:cubicBezTo>
                    <a:pt x="5125" y="1103"/>
                    <a:pt x="4779" y="940"/>
                    <a:pt x="4418" y="801"/>
                  </a:cubicBezTo>
                  <a:cubicBezTo>
                    <a:pt x="4270" y="747"/>
                    <a:pt x="4117" y="692"/>
                    <a:pt x="3963" y="643"/>
                  </a:cubicBezTo>
                  <a:cubicBezTo>
                    <a:pt x="3469" y="485"/>
                    <a:pt x="2960" y="337"/>
                    <a:pt x="2446" y="233"/>
                  </a:cubicBezTo>
                  <a:cubicBezTo>
                    <a:pt x="1923" y="129"/>
                    <a:pt x="1389" y="109"/>
                    <a:pt x="860" y="85"/>
                  </a:cubicBezTo>
                  <a:cubicBezTo>
                    <a:pt x="821" y="85"/>
                    <a:pt x="781" y="80"/>
                    <a:pt x="742" y="80"/>
                  </a:cubicBezTo>
                  <a:cubicBezTo>
                    <a:pt x="495" y="70"/>
                    <a:pt x="247" y="60"/>
                    <a:pt x="0" y="60"/>
                  </a:cubicBezTo>
                  <a:cubicBezTo>
                    <a:pt x="40" y="40"/>
                    <a:pt x="75" y="20"/>
                    <a:pt x="114" y="1"/>
                  </a:cubicBezTo>
                  <a:cubicBezTo>
                    <a:pt x="346" y="1"/>
                    <a:pt x="579" y="11"/>
                    <a:pt x="811" y="20"/>
                  </a:cubicBezTo>
                  <a:cubicBezTo>
                    <a:pt x="826" y="20"/>
                    <a:pt x="840" y="20"/>
                    <a:pt x="855" y="20"/>
                  </a:cubicBezTo>
                  <a:cubicBezTo>
                    <a:pt x="1394" y="45"/>
                    <a:pt x="1933" y="60"/>
                    <a:pt x="2461" y="164"/>
                  </a:cubicBezTo>
                  <a:cubicBezTo>
                    <a:pt x="2995" y="272"/>
                    <a:pt x="3529" y="426"/>
                    <a:pt x="4043" y="594"/>
                  </a:cubicBezTo>
                  <a:cubicBezTo>
                    <a:pt x="4374" y="702"/>
                    <a:pt x="4695" y="826"/>
                    <a:pt x="5001" y="979"/>
                  </a:cubicBezTo>
                  <a:cubicBezTo>
                    <a:pt x="5164" y="1058"/>
                    <a:pt x="5327" y="1147"/>
                    <a:pt x="5485" y="1246"/>
                  </a:cubicBezTo>
                  <a:cubicBezTo>
                    <a:pt x="5525" y="1266"/>
                    <a:pt x="5490" y="1330"/>
                    <a:pt x="5451" y="1305"/>
                  </a:cubicBezTo>
                  <a:close/>
                </a:path>
              </a:pathLst>
            </a:custGeom>
            <a:solidFill>
              <a:srgbClr val="C8C8C8"/>
            </a:solidFill>
            <a:ln>
              <a:noFill/>
            </a:ln>
          </p:spPr>
          <p:txBody>
            <a:bodyPr spcFirstLastPara="1" wrap="square" lIns="121900" tIns="121900" rIns="121900" bIns="121900" anchor="ctr" anchorCtr="0">
              <a:noAutofit/>
            </a:bodyPr>
            <a:lstStyle/>
            <a:p>
              <a:endParaRPr sz="2400"/>
            </a:p>
          </p:txBody>
        </p:sp>
        <p:sp>
          <p:nvSpPr>
            <p:cNvPr id="296" name="Google Shape;296;p17"/>
            <p:cNvSpPr/>
            <p:nvPr/>
          </p:nvSpPr>
          <p:spPr>
            <a:xfrm>
              <a:off x="3506049" y="2078229"/>
              <a:ext cx="616943" cy="217900"/>
            </a:xfrm>
            <a:custGeom>
              <a:avLst/>
              <a:gdLst/>
              <a:ahLst/>
              <a:cxnLst/>
              <a:rect l="l" t="t" r="r" b="b"/>
              <a:pathLst>
                <a:path w="6059" h="2140" extrusionOk="0">
                  <a:moveTo>
                    <a:pt x="6059" y="25"/>
                  </a:moveTo>
                  <a:cubicBezTo>
                    <a:pt x="3949" y="277"/>
                    <a:pt x="1898" y="988"/>
                    <a:pt x="95" y="2110"/>
                  </a:cubicBezTo>
                  <a:cubicBezTo>
                    <a:pt x="45" y="2140"/>
                    <a:pt x="1" y="2066"/>
                    <a:pt x="45" y="2036"/>
                  </a:cubicBezTo>
                  <a:cubicBezTo>
                    <a:pt x="1859" y="914"/>
                    <a:pt x="3909" y="208"/>
                    <a:pt x="6029" y="0"/>
                  </a:cubicBezTo>
                  <a:cubicBezTo>
                    <a:pt x="6039" y="5"/>
                    <a:pt x="6049" y="15"/>
                    <a:pt x="6059" y="25"/>
                  </a:cubicBezTo>
                  <a:close/>
                </a:path>
              </a:pathLst>
            </a:custGeom>
            <a:solidFill>
              <a:srgbClr val="C8C8C8"/>
            </a:solidFill>
            <a:ln>
              <a:noFill/>
            </a:ln>
          </p:spPr>
          <p:txBody>
            <a:bodyPr spcFirstLastPara="1" wrap="square" lIns="121900" tIns="121900" rIns="121900" bIns="121900" anchor="ctr" anchorCtr="0">
              <a:noAutofit/>
            </a:bodyPr>
            <a:lstStyle/>
            <a:p>
              <a:endParaRPr sz="2400"/>
            </a:p>
          </p:txBody>
        </p:sp>
        <p:sp>
          <p:nvSpPr>
            <p:cNvPr id="297" name="Google Shape;297;p17"/>
            <p:cNvSpPr/>
            <p:nvPr/>
          </p:nvSpPr>
          <p:spPr>
            <a:xfrm>
              <a:off x="3649006" y="2057050"/>
              <a:ext cx="443844" cy="139497"/>
            </a:xfrm>
            <a:custGeom>
              <a:avLst/>
              <a:gdLst/>
              <a:ahLst/>
              <a:cxnLst/>
              <a:rect l="l" t="t" r="r" b="b"/>
              <a:pathLst>
                <a:path w="4359" h="1370" extrusionOk="0">
                  <a:moveTo>
                    <a:pt x="4358" y="25"/>
                  </a:moveTo>
                  <a:cubicBezTo>
                    <a:pt x="3647" y="90"/>
                    <a:pt x="2935" y="233"/>
                    <a:pt x="2248" y="435"/>
                  </a:cubicBezTo>
                  <a:cubicBezTo>
                    <a:pt x="1863" y="549"/>
                    <a:pt x="1483" y="687"/>
                    <a:pt x="1112" y="846"/>
                  </a:cubicBezTo>
                  <a:cubicBezTo>
                    <a:pt x="746" y="999"/>
                    <a:pt x="410" y="1191"/>
                    <a:pt x="50" y="1355"/>
                  </a:cubicBezTo>
                  <a:cubicBezTo>
                    <a:pt x="20" y="1369"/>
                    <a:pt x="0" y="1315"/>
                    <a:pt x="25" y="1300"/>
                  </a:cubicBezTo>
                  <a:cubicBezTo>
                    <a:pt x="361" y="1073"/>
                    <a:pt x="746" y="910"/>
                    <a:pt x="1117" y="757"/>
                  </a:cubicBezTo>
                  <a:cubicBezTo>
                    <a:pt x="1492" y="599"/>
                    <a:pt x="1873" y="465"/>
                    <a:pt x="2263" y="356"/>
                  </a:cubicBezTo>
                  <a:cubicBezTo>
                    <a:pt x="2930" y="164"/>
                    <a:pt x="3612" y="50"/>
                    <a:pt x="4304" y="1"/>
                  </a:cubicBezTo>
                  <a:lnTo>
                    <a:pt x="4309" y="1"/>
                  </a:lnTo>
                  <a:cubicBezTo>
                    <a:pt x="4324" y="6"/>
                    <a:pt x="4339" y="15"/>
                    <a:pt x="4358" y="25"/>
                  </a:cubicBezTo>
                  <a:close/>
                </a:path>
              </a:pathLst>
            </a:custGeom>
            <a:solidFill>
              <a:srgbClr val="C8C8C8"/>
            </a:solidFill>
            <a:ln>
              <a:noFill/>
            </a:ln>
          </p:spPr>
          <p:txBody>
            <a:bodyPr spcFirstLastPara="1" wrap="square" lIns="121900" tIns="121900" rIns="121900" bIns="121900" anchor="ctr" anchorCtr="0">
              <a:noAutofit/>
            </a:bodyPr>
            <a:lstStyle/>
            <a:p>
              <a:endParaRPr sz="2400"/>
            </a:p>
          </p:txBody>
        </p:sp>
        <p:sp>
          <p:nvSpPr>
            <p:cNvPr id="298" name="Google Shape;298;p17"/>
            <p:cNvSpPr/>
            <p:nvPr/>
          </p:nvSpPr>
          <p:spPr>
            <a:xfrm>
              <a:off x="3547287" y="2196953"/>
              <a:ext cx="83189" cy="39303"/>
            </a:xfrm>
            <a:custGeom>
              <a:avLst/>
              <a:gdLst/>
              <a:ahLst/>
              <a:cxnLst/>
              <a:rect l="l" t="t" r="r" b="b"/>
              <a:pathLst>
                <a:path w="817" h="386" extrusionOk="0">
                  <a:moveTo>
                    <a:pt x="792" y="0"/>
                  </a:moveTo>
                  <a:cubicBezTo>
                    <a:pt x="530" y="45"/>
                    <a:pt x="273" y="173"/>
                    <a:pt x="40" y="307"/>
                  </a:cubicBezTo>
                  <a:cubicBezTo>
                    <a:pt x="1" y="326"/>
                    <a:pt x="36" y="386"/>
                    <a:pt x="75" y="366"/>
                  </a:cubicBezTo>
                  <a:cubicBezTo>
                    <a:pt x="312" y="233"/>
                    <a:pt x="564" y="144"/>
                    <a:pt x="801" y="25"/>
                  </a:cubicBezTo>
                  <a:cubicBezTo>
                    <a:pt x="816" y="15"/>
                    <a:pt x="806" y="0"/>
                    <a:pt x="792" y="0"/>
                  </a:cubicBezTo>
                  <a:close/>
                </a:path>
              </a:pathLst>
            </a:custGeom>
            <a:solidFill>
              <a:srgbClr val="C8C8C8"/>
            </a:solidFill>
            <a:ln>
              <a:noFill/>
            </a:ln>
          </p:spPr>
          <p:txBody>
            <a:bodyPr spcFirstLastPara="1" wrap="square" lIns="121900" tIns="121900" rIns="121900" bIns="121900" anchor="ctr" anchorCtr="0">
              <a:noAutofit/>
            </a:bodyPr>
            <a:lstStyle/>
            <a:p>
              <a:endParaRPr sz="2400"/>
            </a:p>
          </p:txBody>
        </p:sp>
        <p:sp>
          <p:nvSpPr>
            <p:cNvPr id="299" name="Google Shape;299;p17"/>
            <p:cNvSpPr/>
            <p:nvPr/>
          </p:nvSpPr>
          <p:spPr>
            <a:xfrm>
              <a:off x="3638417" y="2214059"/>
              <a:ext cx="488646" cy="615415"/>
            </a:xfrm>
            <a:custGeom>
              <a:avLst/>
              <a:gdLst/>
              <a:ahLst/>
              <a:cxnLst/>
              <a:rect l="l" t="t" r="r" b="b"/>
              <a:pathLst>
                <a:path w="4799" h="6044" extrusionOk="0">
                  <a:moveTo>
                    <a:pt x="4497" y="2728"/>
                  </a:moveTo>
                  <a:cubicBezTo>
                    <a:pt x="4453" y="3583"/>
                    <a:pt x="4423" y="4443"/>
                    <a:pt x="4354" y="5293"/>
                  </a:cubicBezTo>
                  <a:cubicBezTo>
                    <a:pt x="2975" y="5352"/>
                    <a:pt x="1601" y="5555"/>
                    <a:pt x="252" y="5836"/>
                  </a:cubicBezTo>
                  <a:cubicBezTo>
                    <a:pt x="218" y="5085"/>
                    <a:pt x="198" y="4329"/>
                    <a:pt x="188" y="3578"/>
                  </a:cubicBezTo>
                  <a:cubicBezTo>
                    <a:pt x="183" y="3183"/>
                    <a:pt x="183" y="2787"/>
                    <a:pt x="183" y="2392"/>
                  </a:cubicBezTo>
                  <a:cubicBezTo>
                    <a:pt x="183" y="2199"/>
                    <a:pt x="183" y="2002"/>
                    <a:pt x="183" y="1804"/>
                  </a:cubicBezTo>
                  <a:cubicBezTo>
                    <a:pt x="188" y="1720"/>
                    <a:pt x="163" y="1587"/>
                    <a:pt x="193" y="1512"/>
                  </a:cubicBezTo>
                  <a:cubicBezTo>
                    <a:pt x="233" y="1404"/>
                    <a:pt x="346" y="1374"/>
                    <a:pt x="440" y="1335"/>
                  </a:cubicBezTo>
                  <a:cubicBezTo>
                    <a:pt x="1107" y="1043"/>
                    <a:pt x="1794" y="796"/>
                    <a:pt x="2496" y="593"/>
                  </a:cubicBezTo>
                  <a:cubicBezTo>
                    <a:pt x="2738" y="524"/>
                    <a:pt x="2975" y="460"/>
                    <a:pt x="3217" y="401"/>
                  </a:cubicBezTo>
                  <a:cubicBezTo>
                    <a:pt x="3227" y="410"/>
                    <a:pt x="3237" y="415"/>
                    <a:pt x="3252" y="410"/>
                  </a:cubicBezTo>
                  <a:cubicBezTo>
                    <a:pt x="3702" y="351"/>
                    <a:pt x="4151" y="267"/>
                    <a:pt x="4596" y="183"/>
                  </a:cubicBezTo>
                  <a:cubicBezTo>
                    <a:pt x="4650" y="1028"/>
                    <a:pt x="4546" y="1888"/>
                    <a:pt x="4497" y="2728"/>
                  </a:cubicBezTo>
                  <a:close/>
                  <a:moveTo>
                    <a:pt x="4739" y="94"/>
                  </a:moveTo>
                  <a:cubicBezTo>
                    <a:pt x="4734" y="55"/>
                    <a:pt x="4710" y="35"/>
                    <a:pt x="4675" y="30"/>
                  </a:cubicBezTo>
                  <a:cubicBezTo>
                    <a:pt x="4670" y="10"/>
                    <a:pt x="4660" y="0"/>
                    <a:pt x="4640" y="0"/>
                  </a:cubicBezTo>
                  <a:cubicBezTo>
                    <a:pt x="3420" y="79"/>
                    <a:pt x="2199" y="450"/>
                    <a:pt x="1063" y="885"/>
                  </a:cubicBezTo>
                  <a:cubicBezTo>
                    <a:pt x="796" y="989"/>
                    <a:pt x="529" y="1092"/>
                    <a:pt x="267" y="1211"/>
                  </a:cubicBezTo>
                  <a:cubicBezTo>
                    <a:pt x="40" y="1320"/>
                    <a:pt x="10" y="1458"/>
                    <a:pt x="5" y="1700"/>
                  </a:cubicBezTo>
                  <a:cubicBezTo>
                    <a:pt x="0" y="2362"/>
                    <a:pt x="0" y="3029"/>
                    <a:pt x="10" y="3692"/>
                  </a:cubicBezTo>
                  <a:cubicBezTo>
                    <a:pt x="20" y="4448"/>
                    <a:pt x="45" y="5199"/>
                    <a:pt x="79" y="5950"/>
                  </a:cubicBezTo>
                  <a:cubicBezTo>
                    <a:pt x="79" y="6009"/>
                    <a:pt x="139" y="6044"/>
                    <a:pt x="193" y="6029"/>
                  </a:cubicBezTo>
                  <a:cubicBezTo>
                    <a:pt x="1587" y="5727"/>
                    <a:pt x="2995" y="5550"/>
                    <a:pt x="4413" y="5421"/>
                  </a:cubicBezTo>
                  <a:cubicBezTo>
                    <a:pt x="4453" y="5416"/>
                    <a:pt x="4477" y="5391"/>
                    <a:pt x="4477" y="5352"/>
                  </a:cubicBezTo>
                  <a:cubicBezTo>
                    <a:pt x="4507" y="4477"/>
                    <a:pt x="4581" y="3603"/>
                    <a:pt x="4635" y="2728"/>
                  </a:cubicBezTo>
                  <a:cubicBezTo>
                    <a:pt x="4690" y="1858"/>
                    <a:pt x="4799" y="969"/>
                    <a:pt x="4739" y="94"/>
                  </a:cubicBezTo>
                  <a:close/>
                </a:path>
              </a:pathLst>
            </a:custGeom>
            <a:solidFill>
              <a:srgbClr val="FFFFFA"/>
            </a:solidFill>
            <a:ln>
              <a:noFill/>
            </a:ln>
          </p:spPr>
          <p:txBody>
            <a:bodyPr spcFirstLastPara="1" wrap="square" lIns="121900" tIns="121900" rIns="121900" bIns="121900" anchor="ctr" anchorCtr="0">
              <a:noAutofit/>
            </a:bodyPr>
            <a:lstStyle/>
            <a:p>
              <a:endParaRPr sz="2400"/>
            </a:p>
          </p:txBody>
        </p:sp>
        <p:sp>
          <p:nvSpPr>
            <p:cNvPr id="300" name="Google Shape;300;p17"/>
            <p:cNvSpPr/>
            <p:nvPr/>
          </p:nvSpPr>
          <p:spPr>
            <a:xfrm>
              <a:off x="2895224" y="2305597"/>
              <a:ext cx="432338" cy="54984"/>
            </a:xfrm>
            <a:custGeom>
              <a:avLst/>
              <a:gdLst/>
              <a:ahLst/>
              <a:cxnLst/>
              <a:rect l="l" t="t" r="r" b="b"/>
              <a:pathLst>
                <a:path w="4246" h="540" extrusionOk="0">
                  <a:moveTo>
                    <a:pt x="4142" y="361"/>
                  </a:moveTo>
                  <a:cubicBezTo>
                    <a:pt x="3460" y="272"/>
                    <a:pt x="2773" y="228"/>
                    <a:pt x="2091" y="169"/>
                  </a:cubicBezTo>
                  <a:cubicBezTo>
                    <a:pt x="1745" y="139"/>
                    <a:pt x="1399" y="114"/>
                    <a:pt x="1058" y="90"/>
                  </a:cubicBezTo>
                  <a:cubicBezTo>
                    <a:pt x="732" y="65"/>
                    <a:pt x="371" y="1"/>
                    <a:pt x="50" y="60"/>
                  </a:cubicBezTo>
                  <a:cubicBezTo>
                    <a:pt x="1" y="70"/>
                    <a:pt x="16" y="129"/>
                    <a:pt x="55" y="144"/>
                  </a:cubicBezTo>
                  <a:cubicBezTo>
                    <a:pt x="352" y="253"/>
                    <a:pt x="712" y="248"/>
                    <a:pt x="1024" y="277"/>
                  </a:cubicBezTo>
                  <a:cubicBezTo>
                    <a:pt x="1370" y="312"/>
                    <a:pt x="1715" y="347"/>
                    <a:pt x="2061" y="376"/>
                  </a:cubicBezTo>
                  <a:cubicBezTo>
                    <a:pt x="2748" y="436"/>
                    <a:pt x="3435" y="510"/>
                    <a:pt x="4127" y="539"/>
                  </a:cubicBezTo>
                  <a:cubicBezTo>
                    <a:pt x="4226" y="539"/>
                    <a:pt x="4246" y="371"/>
                    <a:pt x="4142" y="361"/>
                  </a:cubicBezTo>
                  <a:close/>
                </a:path>
              </a:pathLst>
            </a:custGeom>
            <a:solidFill>
              <a:srgbClr val="FFFFFA"/>
            </a:solidFill>
            <a:ln>
              <a:noFill/>
            </a:ln>
          </p:spPr>
          <p:txBody>
            <a:bodyPr spcFirstLastPara="1" wrap="square" lIns="121900" tIns="121900" rIns="121900" bIns="121900" anchor="ctr" anchorCtr="0">
              <a:noAutofit/>
            </a:bodyPr>
            <a:lstStyle/>
            <a:p>
              <a:endParaRPr sz="2400"/>
            </a:p>
          </p:txBody>
        </p:sp>
        <p:sp>
          <p:nvSpPr>
            <p:cNvPr id="301" name="Google Shape;301;p17"/>
            <p:cNvSpPr/>
            <p:nvPr/>
          </p:nvSpPr>
          <p:spPr>
            <a:xfrm>
              <a:off x="2913348" y="2411289"/>
              <a:ext cx="314632" cy="28307"/>
            </a:xfrm>
            <a:custGeom>
              <a:avLst/>
              <a:gdLst/>
              <a:ahLst/>
              <a:cxnLst/>
              <a:rect l="l" t="t" r="r" b="b"/>
              <a:pathLst>
                <a:path w="3090" h="278" extrusionOk="0">
                  <a:moveTo>
                    <a:pt x="2990" y="104"/>
                  </a:moveTo>
                  <a:cubicBezTo>
                    <a:pt x="2506" y="60"/>
                    <a:pt x="2017" y="60"/>
                    <a:pt x="1528" y="50"/>
                  </a:cubicBezTo>
                  <a:cubicBezTo>
                    <a:pt x="1043" y="40"/>
                    <a:pt x="549" y="0"/>
                    <a:pt x="70" y="55"/>
                  </a:cubicBezTo>
                  <a:cubicBezTo>
                    <a:pt x="16" y="60"/>
                    <a:pt x="1" y="144"/>
                    <a:pt x="60" y="154"/>
                  </a:cubicBezTo>
                  <a:cubicBezTo>
                    <a:pt x="529" y="243"/>
                    <a:pt x="1024" y="233"/>
                    <a:pt x="1498" y="243"/>
                  </a:cubicBezTo>
                  <a:cubicBezTo>
                    <a:pt x="1997" y="257"/>
                    <a:pt x="2496" y="277"/>
                    <a:pt x="2995" y="243"/>
                  </a:cubicBezTo>
                  <a:cubicBezTo>
                    <a:pt x="3089" y="233"/>
                    <a:pt x="3079" y="109"/>
                    <a:pt x="2990" y="104"/>
                  </a:cubicBezTo>
                  <a:close/>
                </a:path>
              </a:pathLst>
            </a:custGeom>
            <a:solidFill>
              <a:srgbClr val="FFFFFA"/>
            </a:solidFill>
            <a:ln>
              <a:noFill/>
            </a:ln>
          </p:spPr>
          <p:txBody>
            <a:bodyPr spcFirstLastPara="1" wrap="square" lIns="121900" tIns="121900" rIns="121900" bIns="121900" anchor="ctr" anchorCtr="0">
              <a:noAutofit/>
            </a:bodyPr>
            <a:lstStyle/>
            <a:p>
              <a:endParaRPr sz="2400"/>
            </a:p>
          </p:txBody>
        </p:sp>
        <p:sp>
          <p:nvSpPr>
            <p:cNvPr id="302" name="Google Shape;302;p17"/>
            <p:cNvSpPr/>
            <p:nvPr/>
          </p:nvSpPr>
          <p:spPr>
            <a:xfrm>
              <a:off x="2769474" y="2404772"/>
              <a:ext cx="218918" cy="263720"/>
            </a:xfrm>
            <a:custGeom>
              <a:avLst/>
              <a:gdLst/>
              <a:ahLst/>
              <a:cxnLst/>
              <a:rect l="l" t="t" r="r" b="b"/>
              <a:pathLst>
                <a:path w="2150" h="2590" extrusionOk="0">
                  <a:moveTo>
                    <a:pt x="776" y="158"/>
                  </a:moveTo>
                  <a:cubicBezTo>
                    <a:pt x="865" y="74"/>
                    <a:pt x="979" y="0"/>
                    <a:pt x="1117" y="10"/>
                  </a:cubicBezTo>
                  <a:cubicBezTo>
                    <a:pt x="1177" y="10"/>
                    <a:pt x="1241" y="35"/>
                    <a:pt x="1275" y="79"/>
                  </a:cubicBezTo>
                  <a:cubicBezTo>
                    <a:pt x="1325" y="143"/>
                    <a:pt x="1305" y="227"/>
                    <a:pt x="1285" y="292"/>
                  </a:cubicBezTo>
                  <a:cubicBezTo>
                    <a:pt x="1211" y="499"/>
                    <a:pt x="1112" y="697"/>
                    <a:pt x="994" y="880"/>
                  </a:cubicBezTo>
                  <a:cubicBezTo>
                    <a:pt x="1147" y="771"/>
                    <a:pt x="1305" y="682"/>
                    <a:pt x="1478" y="603"/>
                  </a:cubicBezTo>
                  <a:cubicBezTo>
                    <a:pt x="1641" y="534"/>
                    <a:pt x="1829" y="475"/>
                    <a:pt x="2012" y="534"/>
                  </a:cubicBezTo>
                  <a:cubicBezTo>
                    <a:pt x="2031" y="539"/>
                    <a:pt x="2056" y="549"/>
                    <a:pt x="2071" y="563"/>
                  </a:cubicBezTo>
                  <a:cubicBezTo>
                    <a:pt x="2096" y="583"/>
                    <a:pt x="2106" y="618"/>
                    <a:pt x="2101" y="652"/>
                  </a:cubicBezTo>
                  <a:cubicBezTo>
                    <a:pt x="2091" y="751"/>
                    <a:pt x="2002" y="820"/>
                    <a:pt x="1918" y="880"/>
                  </a:cubicBezTo>
                  <a:cubicBezTo>
                    <a:pt x="1695" y="1038"/>
                    <a:pt x="1453" y="1171"/>
                    <a:pt x="1201" y="1290"/>
                  </a:cubicBezTo>
                  <a:cubicBezTo>
                    <a:pt x="1369" y="1236"/>
                    <a:pt x="1557" y="1236"/>
                    <a:pt x="1740" y="1236"/>
                  </a:cubicBezTo>
                  <a:cubicBezTo>
                    <a:pt x="1829" y="1240"/>
                    <a:pt x="1923" y="1245"/>
                    <a:pt x="2002" y="1285"/>
                  </a:cubicBezTo>
                  <a:cubicBezTo>
                    <a:pt x="2086" y="1324"/>
                    <a:pt x="2150" y="1413"/>
                    <a:pt x="2125" y="1488"/>
                  </a:cubicBezTo>
                  <a:cubicBezTo>
                    <a:pt x="2101" y="1557"/>
                    <a:pt x="2017" y="1581"/>
                    <a:pt x="1937" y="1601"/>
                  </a:cubicBezTo>
                  <a:cubicBezTo>
                    <a:pt x="1735" y="1656"/>
                    <a:pt x="1527" y="1710"/>
                    <a:pt x="1320" y="1764"/>
                  </a:cubicBezTo>
                  <a:cubicBezTo>
                    <a:pt x="1547" y="1769"/>
                    <a:pt x="1779" y="1848"/>
                    <a:pt x="1967" y="1987"/>
                  </a:cubicBezTo>
                  <a:cubicBezTo>
                    <a:pt x="1987" y="1996"/>
                    <a:pt x="2002" y="2011"/>
                    <a:pt x="2012" y="2031"/>
                  </a:cubicBezTo>
                  <a:cubicBezTo>
                    <a:pt x="2051" y="2095"/>
                    <a:pt x="1967" y="2150"/>
                    <a:pt x="1893" y="2164"/>
                  </a:cubicBezTo>
                  <a:cubicBezTo>
                    <a:pt x="1681" y="2209"/>
                    <a:pt x="1453" y="2199"/>
                    <a:pt x="1236" y="2135"/>
                  </a:cubicBezTo>
                  <a:cubicBezTo>
                    <a:pt x="1364" y="2179"/>
                    <a:pt x="1483" y="2253"/>
                    <a:pt x="1572" y="2347"/>
                  </a:cubicBezTo>
                  <a:cubicBezTo>
                    <a:pt x="1606" y="2387"/>
                    <a:pt x="1636" y="2431"/>
                    <a:pt x="1631" y="2471"/>
                  </a:cubicBezTo>
                  <a:cubicBezTo>
                    <a:pt x="1621" y="2530"/>
                    <a:pt x="1542" y="2555"/>
                    <a:pt x="1473" y="2560"/>
                  </a:cubicBezTo>
                  <a:cubicBezTo>
                    <a:pt x="1162" y="2589"/>
                    <a:pt x="831" y="2550"/>
                    <a:pt x="544" y="2397"/>
                  </a:cubicBezTo>
                  <a:cubicBezTo>
                    <a:pt x="257" y="2244"/>
                    <a:pt x="30" y="1967"/>
                    <a:pt x="10" y="1685"/>
                  </a:cubicBezTo>
                  <a:cubicBezTo>
                    <a:pt x="0" y="1567"/>
                    <a:pt x="25" y="1448"/>
                    <a:pt x="60" y="1339"/>
                  </a:cubicBezTo>
                  <a:cubicBezTo>
                    <a:pt x="188" y="919"/>
                    <a:pt x="445" y="460"/>
                    <a:pt x="776" y="158"/>
                  </a:cubicBezTo>
                  <a:close/>
                </a:path>
              </a:pathLst>
            </a:custGeom>
            <a:solidFill>
              <a:srgbClr val="DBBC9D"/>
            </a:solidFill>
            <a:ln>
              <a:noFill/>
            </a:ln>
          </p:spPr>
          <p:txBody>
            <a:bodyPr spcFirstLastPara="1" wrap="square" lIns="121900" tIns="121900" rIns="121900" bIns="121900" anchor="ctr" anchorCtr="0">
              <a:noAutofit/>
            </a:bodyPr>
            <a:lstStyle/>
            <a:p>
              <a:endParaRPr sz="2400"/>
            </a:p>
          </p:txBody>
        </p:sp>
        <p:sp>
          <p:nvSpPr>
            <p:cNvPr id="303" name="Google Shape;303;p17"/>
            <p:cNvSpPr/>
            <p:nvPr/>
          </p:nvSpPr>
          <p:spPr>
            <a:xfrm>
              <a:off x="4031854" y="2353454"/>
              <a:ext cx="219529" cy="264229"/>
            </a:xfrm>
            <a:custGeom>
              <a:avLst/>
              <a:gdLst/>
              <a:ahLst/>
              <a:cxnLst/>
              <a:rect l="l" t="t" r="r" b="b"/>
              <a:pathLst>
                <a:path w="2156" h="2595" extrusionOk="0">
                  <a:moveTo>
                    <a:pt x="1364" y="158"/>
                  </a:moveTo>
                  <a:cubicBezTo>
                    <a:pt x="1271" y="74"/>
                    <a:pt x="1157" y="0"/>
                    <a:pt x="1019" y="10"/>
                  </a:cubicBezTo>
                  <a:cubicBezTo>
                    <a:pt x="959" y="15"/>
                    <a:pt x="900" y="40"/>
                    <a:pt x="860" y="84"/>
                  </a:cubicBezTo>
                  <a:cubicBezTo>
                    <a:pt x="816" y="148"/>
                    <a:pt x="831" y="232"/>
                    <a:pt x="855" y="297"/>
                  </a:cubicBezTo>
                  <a:cubicBezTo>
                    <a:pt x="930" y="504"/>
                    <a:pt x="1028" y="697"/>
                    <a:pt x="1152" y="880"/>
                  </a:cubicBezTo>
                  <a:cubicBezTo>
                    <a:pt x="999" y="776"/>
                    <a:pt x="836" y="687"/>
                    <a:pt x="663" y="613"/>
                  </a:cubicBezTo>
                  <a:cubicBezTo>
                    <a:pt x="505" y="544"/>
                    <a:pt x="312" y="484"/>
                    <a:pt x="129" y="544"/>
                  </a:cubicBezTo>
                  <a:cubicBezTo>
                    <a:pt x="109" y="554"/>
                    <a:pt x="90" y="558"/>
                    <a:pt x="75" y="573"/>
                  </a:cubicBezTo>
                  <a:cubicBezTo>
                    <a:pt x="45" y="598"/>
                    <a:pt x="40" y="633"/>
                    <a:pt x="45" y="667"/>
                  </a:cubicBezTo>
                  <a:cubicBezTo>
                    <a:pt x="55" y="766"/>
                    <a:pt x="144" y="835"/>
                    <a:pt x="228" y="895"/>
                  </a:cubicBezTo>
                  <a:cubicBezTo>
                    <a:pt x="455" y="1048"/>
                    <a:pt x="697" y="1181"/>
                    <a:pt x="949" y="1295"/>
                  </a:cubicBezTo>
                  <a:cubicBezTo>
                    <a:pt x="781" y="1240"/>
                    <a:pt x="594" y="1240"/>
                    <a:pt x="411" y="1245"/>
                  </a:cubicBezTo>
                  <a:cubicBezTo>
                    <a:pt x="322" y="1250"/>
                    <a:pt x="228" y="1255"/>
                    <a:pt x="149" y="1295"/>
                  </a:cubicBezTo>
                  <a:cubicBezTo>
                    <a:pt x="65" y="1339"/>
                    <a:pt x="1" y="1428"/>
                    <a:pt x="30" y="1502"/>
                  </a:cubicBezTo>
                  <a:cubicBezTo>
                    <a:pt x="55" y="1571"/>
                    <a:pt x="139" y="1596"/>
                    <a:pt x="213" y="1616"/>
                  </a:cubicBezTo>
                  <a:cubicBezTo>
                    <a:pt x="421" y="1665"/>
                    <a:pt x="628" y="1715"/>
                    <a:pt x="836" y="1769"/>
                  </a:cubicBezTo>
                  <a:cubicBezTo>
                    <a:pt x="608" y="1774"/>
                    <a:pt x="376" y="1858"/>
                    <a:pt x="188" y="1996"/>
                  </a:cubicBezTo>
                  <a:cubicBezTo>
                    <a:pt x="174" y="2011"/>
                    <a:pt x="154" y="2026"/>
                    <a:pt x="144" y="2041"/>
                  </a:cubicBezTo>
                  <a:cubicBezTo>
                    <a:pt x="109" y="2110"/>
                    <a:pt x="198" y="2160"/>
                    <a:pt x="272" y="2174"/>
                  </a:cubicBezTo>
                  <a:cubicBezTo>
                    <a:pt x="480" y="2214"/>
                    <a:pt x="707" y="2204"/>
                    <a:pt x="925" y="2140"/>
                  </a:cubicBezTo>
                  <a:cubicBezTo>
                    <a:pt x="796" y="2184"/>
                    <a:pt x="678" y="2258"/>
                    <a:pt x="589" y="2357"/>
                  </a:cubicBezTo>
                  <a:cubicBezTo>
                    <a:pt x="559" y="2392"/>
                    <a:pt x="524" y="2436"/>
                    <a:pt x="534" y="2481"/>
                  </a:cubicBezTo>
                  <a:cubicBezTo>
                    <a:pt x="544" y="2540"/>
                    <a:pt x="623" y="2560"/>
                    <a:pt x="692" y="2565"/>
                  </a:cubicBezTo>
                  <a:cubicBezTo>
                    <a:pt x="1004" y="2594"/>
                    <a:pt x="1335" y="2545"/>
                    <a:pt x="1621" y="2392"/>
                  </a:cubicBezTo>
                  <a:cubicBezTo>
                    <a:pt x="1903" y="2239"/>
                    <a:pt x="2130" y="1962"/>
                    <a:pt x="2145" y="1675"/>
                  </a:cubicBezTo>
                  <a:cubicBezTo>
                    <a:pt x="2155" y="1557"/>
                    <a:pt x="2125" y="1438"/>
                    <a:pt x="2091" y="1329"/>
                  </a:cubicBezTo>
                  <a:cubicBezTo>
                    <a:pt x="1957" y="914"/>
                    <a:pt x="1700" y="455"/>
                    <a:pt x="1364" y="158"/>
                  </a:cubicBezTo>
                  <a:close/>
                </a:path>
              </a:pathLst>
            </a:custGeom>
            <a:solidFill>
              <a:srgbClr val="DBBC9D"/>
            </a:solidFill>
            <a:ln>
              <a:noFill/>
            </a:ln>
          </p:spPr>
          <p:txBody>
            <a:bodyPr spcFirstLastPara="1" wrap="square" lIns="121900" tIns="121900" rIns="121900" bIns="121900" anchor="ctr" anchorCtr="0">
              <a:noAutofit/>
            </a:bodyPr>
            <a:lstStyle/>
            <a:p>
              <a:endParaRPr sz="2400"/>
            </a:p>
          </p:txBody>
        </p:sp>
        <p:sp>
          <p:nvSpPr>
            <p:cNvPr id="304" name="Google Shape;304;p17"/>
            <p:cNvSpPr/>
            <p:nvPr/>
          </p:nvSpPr>
          <p:spPr>
            <a:xfrm>
              <a:off x="3116685" y="3176583"/>
              <a:ext cx="320537" cy="162611"/>
            </a:xfrm>
            <a:custGeom>
              <a:avLst/>
              <a:gdLst/>
              <a:ahLst/>
              <a:cxnLst/>
              <a:rect l="l" t="t" r="r" b="b"/>
              <a:pathLst>
                <a:path w="3148" h="1597" extrusionOk="0">
                  <a:moveTo>
                    <a:pt x="99" y="974"/>
                  </a:moveTo>
                  <a:cubicBezTo>
                    <a:pt x="40" y="1107"/>
                    <a:pt x="0" y="1260"/>
                    <a:pt x="99" y="1384"/>
                  </a:cubicBezTo>
                  <a:cubicBezTo>
                    <a:pt x="213" y="1527"/>
                    <a:pt x="484" y="1567"/>
                    <a:pt x="717" y="1577"/>
                  </a:cubicBezTo>
                  <a:cubicBezTo>
                    <a:pt x="1305" y="1596"/>
                    <a:pt x="1903" y="1547"/>
                    <a:pt x="2451" y="1389"/>
                  </a:cubicBezTo>
                  <a:cubicBezTo>
                    <a:pt x="2639" y="1335"/>
                    <a:pt x="2832" y="1265"/>
                    <a:pt x="2950" y="1142"/>
                  </a:cubicBezTo>
                  <a:cubicBezTo>
                    <a:pt x="3014" y="1073"/>
                    <a:pt x="3049" y="989"/>
                    <a:pt x="3079" y="910"/>
                  </a:cubicBezTo>
                  <a:cubicBezTo>
                    <a:pt x="3133" y="742"/>
                    <a:pt x="3148" y="569"/>
                    <a:pt x="3123" y="396"/>
                  </a:cubicBezTo>
                  <a:cubicBezTo>
                    <a:pt x="3118" y="371"/>
                    <a:pt x="3113" y="346"/>
                    <a:pt x="3093" y="326"/>
                  </a:cubicBezTo>
                  <a:cubicBezTo>
                    <a:pt x="3074" y="302"/>
                    <a:pt x="3029" y="287"/>
                    <a:pt x="2990" y="277"/>
                  </a:cubicBezTo>
                  <a:cubicBezTo>
                    <a:pt x="2495" y="149"/>
                    <a:pt x="1977" y="65"/>
                    <a:pt x="1453" y="25"/>
                  </a:cubicBezTo>
                  <a:cubicBezTo>
                    <a:pt x="1275" y="15"/>
                    <a:pt x="1072" y="0"/>
                    <a:pt x="899" y="40"/>
                  </a:cubicBezTo>
                  <a:cubicBezTo>
                    <a:pt x="746" y="70"/>
                    <a:pt x="682" y="158"/>
                    <a:pt x="598" y="252"/>
                  </a:cubicBezTo>
                  <a:cubicBezTo>
                    <a:pt x="381" y="475"/>
                    <a:pt x="213" y="717"/>
                    <a:pt x="99" y="974"/>
                  </a:cubicBezTo>
                  <a:close/>
                </a:path>
              </a:pathLst>
            </a:custGeom>
            <a:solidFill>
              <a:srgbClr val="1F293D"/>
            </a:solidFill>
            <a:ln>
              <a:noFill/>
            </a:ln>
          </p:spPr>
          <p:txBody>
            <a:bodyPr spcFirstLastPara="1" wrap="square" lIns="121900" tIns="121900" rIns="121900" bIns="121900" anchor="ctr" anchorCtr="0">
              <a:noAutofit/>
            </a:bodyPr>
            <a:lstStyle/>
            <a:p>
              <a:endParaRPr sz="2400"/>
            </a:p>
          </p:txBody>
        </p:sp>
        <p:sp>
          <p:nvSpPr>
            <p:cNvPr id="305" name="Google Shape;305;p17"/>
            <p:cNvSpPr/>
            <p:nvPr/>
          </p:nvSpPr>
          <p:spPr>
            <a:xfrm>
              <a:off x="3159450" y="2709627"/>
              <a:ext cx="287343" cy="529884"/>
            </a:xfrm>
            <a:custGeom>
              <a:avLst/>
              <a:gdLst/>
              <a:ahLst/>
              <a:cxnLst/>
              <a:rect l="l" t="t" r="r" b="b"/>
              <a:pathLst>
                <a:path w="2822" h="5204" extrusionOk="0">
                  <a:moveTo>
                    <a:pt x="2817" y="2274"/>
                  </a:moveTo>
                  <a:cubicBezTo>
                    <a:pt x="2812" y="2649"/>
                    <a:pt x="2797" y="3030"/>
                    <a:pt x="2777" y="3410"/>
                  </a:cubicBezTo>
                  <a:cubicBezTo>
                    <a:pt x="2767" y="3628"/>
                    <a:pt x="2757" y="3845"/>
                    <a:pt x="2748" y="4063"/>
                  </a:cubicBezTo>
                  <a:cubicBezTo>
                    <a:pt x="2733" y="4354"/>
                    <a:pt x="2757" y="4665"/>
                    <a:pt x="2708" y="4952"/>
                  </a:cubicBezTo>
                  <a:cubicBezTo>
                    <a:pt x="2668" y="5184"/>
                    <a:pt x="2313" y="5184"/>
                    <a:pt x="2036" y="5194"/>
                  </a:cubicBezTo>
                  <a:cubicBezTo>
                    <a:pt x="1646" y="5204"/>
                    <a:pt x="1255" y="5194"/>
                    <a:pt x="865" y="5174"/>
                  </a:cubicBezTo>
                  <a:cubicBezTo>
                    <a:pt x="608" y="5155"/>
                    <a:pt x="336" y="5130"/>
                    <a:pt x="114" y="5026"/>
                  </a:cubicBezTo>
                  <a:cubicBezTo>
                    <a:pt x="79" y="5011"/>
                    <a:pt x="40" y="4992"/>
                    <a:pt x="20" y="4957"/>
                  </a:cubicBezTo>
                  <a:cubicBezTo>
                    <a:pt x="0" y="4927"/>
                    <a:pt x="5" y="4898"/>
                    <a:pt x="5" y="4863"/>
                  </a:cubicBezTo>
                  <a:cubicBezTo>
                    <a:pt x="89" y="3929"/>
                    <a:pt x="203" y="2985"/>
                    <a:pt x="445" y="2066"/>
                  </a:cubicBezTo>
                  <a:cubicBezTo>
                    <a:pt x="539" y="1715"/>
                    <a:pt x="647" y="1364"/>
                    <a:pt x="786" y="1019"/>
                  </a:cubicBezTo>
                  <a:cubicBezTo>
                    <a:pt x="899" y="742"/>
                    <a:pt x="1038" y="455"/>
                    <a:pt x="1329" y="263"/>
                  </a:cubicBezTo>
                  <a:cubicBezTo>
                    <a:pt x="1621" y="65"/>
                    <a:pt x="2120" y="1"/>
                    <a:pt x="2412" y="193"/>
                  </a:cubicBezTo>
                  <a:cubicBezTo>
                    <a:pt x="2540" y="277"/>
                    <a:pt x="2614" y="396"/>
                    <a:pt x="2664" y="510"/>
                  </a:cubicBezTo>
                  <a:cubicBezTo>
                    <a:pt x="2772" y="762"/>
                    <a:pt x="2792" y="1028"/>
                    <a:pt x="2807" y="1290"/>
                  </a:cubicBezTo>
                  <a:cubicBezTo>
                    <a:pt x="2822" y="1617"/>
                    <a:pt x="2822" y="1943"/>
                    <a:pt x="2817" y="2274"/>
                  </a:cubicBez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306" name="Google Shape;306;p17"/>
            <p:cNvSpPr/>
            <p:nvPr/>
          </p:nvSpPr>
          <p:spPr>
            <a:xfrm>
              <a:off x="3554414" y="3193689"/>
              <a:ext cx="321046" cy="162611"/>
            </a:xfrm>
            <a:custGeom>
              <a:avLst/>
              <a:gdLst/>
              <a:ahLst/>
              <a:cxnLst/>
              <a:rect l="l" t="t" r="r" b="b"/>
              <a:pathLst>
                <a:path w="3153" h="1597" extrusionOk="0">
                  <a:moveTo>
                    <a:pt x="3049" y="974"/>
                  </a:moveTo>
                  <a:cubicBezTo>
                    <a:pt x="3108" y="1107"/>
                    <a:pt x="3153" y="1260"/>
                    <a:pt x="3054" y="1379"/>
                  </a:cubicBezTo>
                  <a:cubicBezTo>
                    <a:pt x="2935" y="1527"/>
                    <a:pt x="2669" y="1562"/>
                    <a:pt x="2431" y="1572"/>
                  </a:cubicBezTo>
                  <a:cubicBezTo>
                    <a:pt x="1843" y="1596"/>
                    <a:pt x="1245" y="1542"/>
                    <a:pt x="697" y="1389"/>
                  </a:cubicBezTo>
                  <a:cubicBezTo>
                    <a:pt x="509" y="1335"/>
                    <a:pt x="316" y="1260"/>
                    <a:pt x="203" y="1142"/>
                  </a:cubicBezTo>
                  <a:cubicBezTo>
                    <a:pt x="138" y="1073"/>
                    <a:pt x="99" y="989"/>
                    <a:pt x="74" y="905"/>
                  </a:cubicBezTo>
                  <a:cubicBezTo>
                    <a:pt x="20" y="742"/>
                    <a:pt x="0" y="564"/>
                    <a:pt x="25" y="396"/>
                  </a:cubicBezTo>
                  <a:cubicBezTo>
                    <a:pt x="30" y="371"/>
                    <a:pt x="35" y="341"/>
                    <a:pt x="54" y="322"/>
                  </a:cubicBezTo>
                  <a:cubicBezTo>
                    <a:pt x="79" y="297"/>
                    <a:pt x="119" y="287"/>
                    <a:pt x="158" y="277"/>
                  </a:cubicBezTo>
                  <a:cubicBezTo>
                    <a:pt x="652" y="144"/>
                    <a:pt x="1171" y="60"/>
                    <a:pt x="1695" y="25"/>
                  </a:cubicBezTo>
                  <a:cubicBezTo>
                    <a:pt x="1878" y="15"/>
                    <a:pt x="2076" y="0"/>
                    <a:pt x="2253" y="40"/>
                  </a:cubicBezTo>
                  <a:cubicBezTo>
                    <a:pt x="2402" y="70"/>
                    <a:pt x="2466" y="158"/>
                    <a:pt x="2555" y="247"/>
                  </a:cubicBezTo>
                  <a:cubicBezTo>
                    <a:pt x="2767" y="470"/>
                    <a:pt x="2935" y="717"/>
                    <a:pt x="3049" y="974"/>
                  </a:cubicBezTo>
                  <a:close/>
                </a:path>
              </a:pathLst>
            </a:custGeom>
            <a:solidFill>
              <a:srgbClr val="1F293D"/>
            </a:solidFill>
            <a:ln>
              <a:noFill/>
            </a:ln>
          </p:spPr>
          <p:txBody>
            <a:bodyPr spcFirstLastPara="1" wrap="square" lIns="121900" tIns="121900" rIns="121900" bIns="121900" anchor="ctr" anchorCtr="0">
              <a:noAutofit/>
            </a:bodyPr>
            <a:lstStyle/>
            <a:p>
              <a:endParaRPr sz="2400"/>
            </a:p>
          </p:txBody>
        </p:sp>
        <p:sp>
          <p:nvSpPr>
            <p:cNvPr id="307" name="Google Shape;307;p17"/>
            <p:cNvSpPr/>
            <p:nvPr/>
          </p:nvSpPr>
          <p:spPr>
            <a:xfrm>
              <a:off x="3544843" y="2726733"/>
              <a:ext cx="287343" cy="529986"/>
            </a:xfrm>
            <a:custGeom>
              <a:avLst/>
              <a:gdLst/>
              <a:ahLst/>
              <a:cxnLst/>
              <a:rect l="l" t="t" r="r" b="b"/>
              <a:pathLst>
                <a:path w="2822" h="5205" extrusionOk="0">
                  <a:moveTo>
                    <a:pt x="5" y="2269"/>
                  </a:moveTo>
                  <a:cubicBezTo>
                    <a:pt x="10" y="2649"/>
                    <a:pt x="30" y="3030"/>
                    <a:pt x="45" y="3410"/>
                  </a:cubicBezTo>
                  <a:cubicBezTo>
                    <a:pt x="60" y="3628"/>
                    <a:pt x="69" y="3845"/>
                    <a:pt x="79" y="4063"/>
                  </a:cubicBezTo>
                  <a:cubicBezTo>
                    <a:pt x="94" y="4354"/>
                    <a:pt x="64" y="4660"/>
                    <a:pt x="114" y="4952"/>
                  </a:cubicBezTo>
                  <a:cubicBezTo>
                    <a:pt x="153" y="5184"/>
                    <a:pt x="509" y="5184"/>
                    <a:pt x="786" y="5189"/>
                  </a:cubicBezTo>
                  <a:cubicBezTo>
                    <a:pt x="1176" y="5204"/>
                    <a:pt x="1572" y="5194"/>
                    <a:pt x="1962" y="5169"/>
                  </a:cubicBezTo>
                  <a:cubicBezTo>
                    <a:pt x="2219" y="5155"/>
                    <a:pt x="2486" y="5130"/>
                    <a:pt x="2708" y="5026"/>
                  </a:cubicBezTo>
                  <a:cubicBezTo>
                    <a:pt x="2748" y="5011"/>
                    <a:pt x="2787" y="4987"/>
                    <a:pt x="2807" y="4957"/>
                  </a:cubicBezTo>
                  <a:cubicBezTo>
                    <a:pt x="2822" y="4927"/>
                    <a:pt x="2822" y="4893"/>
                    <a:pt x="2817" y="4863"/>
                  </a:cubicBezTo>
                  <a:cubicBezTo>
                    <a:pt x="2738" y="3924"/>
                    <a:pt x="2624" y="2985"/>
                    <a:pt x="2382" y="2066"/>
                  </a:cubicBezTo>
                  <a:cubicBezTo>
                    <a:pt x="2288" y="1715"/>
                    <a:pt x="2174" y="1365"/>
                    <a:pt x="2036" y="1019"/>
                  </a:cubicBezTo>
                  <a:cubicBezTo>
                    <a:pt x="1927" y="742"/>
                    <a:pt x="1789" y="455"/>
                    <a:pt x="1498" y="258"/>
                  </a:cubicBezTo>
                  <a:cubicBezTo>
                    <a:pt x="1201" y="65"/>
                    <a:pt x="707" y="1"/>
                    <a:pt x="410" y="193"/>
                  </a:cubicBezTo>
                  <a:cubicBezTo>
                    <a:pt x="287" y="277"/>
                    <a:pt x="213" y="391"/>
                    <a:pt x="163" y="510"/>
                  </a:cubicBezTo>
                  <a:cubicBezTo>
                    <a:pt x="50" y="762"/>
                    <a:pt x="30" y="1028"/>
                    <a:pt x="20" y="1290"/>
                  </a:cubicBezTo>
                  <a:cubicBezTo>
                    <a:pt x="5" y="1617"/>
                    <a:pt x="0" y="1943"/>
                    <a:pt x="5" y="2269"/>
                  </a:cubicBezTo>
                  <a:close/>
                </a:path>
              </a:pathLst>
            </a:custGeom>
            <a:solidFill>
              <a:schemeClr val="accent2"/>
            </a:solidFill>
            <a:ln>
              <a:noFill/>
            </a:ln>
          </p:spPr>
          <p:txBody>
            <a:bodyPr spcFirstLastPara="1" wrap="square" lIns="121900" tIns="121900" rIns="121900" bIns="121900" anchor="ctr" anchorCtr="0">
              <a:noAutofit/>
            </a:bodyPr>
            <a:lstStyle/>
            <a:p>
              <a:endParaRPr sz="2400"/>
            </a:p>
          </p:txBody>
        </p:sp>
      </p:grpSp>
      <p:sp>
        <p:nvSpPr>
          <p:cNvPr id="308" name="Google Shape;308;p17"/>
          <p:cNvSpPr/>
          <p:nvPr/>
        </p:nvSpPr>
        <p:spPr>
          <a:xfrm>
            <a:off x="4597349" y="2539433"/>
            <a:ext cx="828400" cy="828400"/>
          </a:xfrm>
          <a:prstGeom prst="ellipse">
            <a:avLst/>
          </a:prstGeom>
          <a:solidFill>
            <a:schemeClr val="lt1"/>
          </a:solidFill>
          <a:ln>
            <a:noFill/>
          </a:ln>
        </p:spPr>
        <p:txBody>
          <a:bodyPr spcFirstLastPara="1" wrap="square" lIns="121900" tIns="121900" rIns="121900" bIns="121900" anchor="ctr" anchorCtr="0">
            <a:noAutofit/>
          </a:bodyPr>
          <a:lstStyle/>
          <a:p>
            <a:endParaRPr sz="2400"/>
          </a:p>
        </p:txBody>
      </p:sp>
      <p:sp>
        <p:nvSpPr>
          <p:cNvPr id="309" name="Google Shape;309;p17"/>
          <p:cNvSpPr/>
          <p:nvPr/>
        </p:nvSpPr>
        <p:spPr>
          <a:xfrm>
            <a:off x="6766216" y="2539433"/>
            <a:ext cx="828400" cy="828400"/>
          </a:xfrm>
          <a:prstGeom prst="ellipse">
            <a:avLst/>
          </a:prstGeom>
          <a:solidFill>
            <a:schemeClr val="lt1"/>
          </a:solidFill>
          <a:ln>
            <a:noFill/>
          </a:ln>
        </p:spPr>
        <p:txBody>
          <a:bodyPr spcFirstLastPara="1" wrap="square" lIns="121900" tIns="121900" rIns="121900" bIns="121900" anchor="ctr" anchorCtr="0">
            <a:noAutofit/>
          </a:bodyPr>
          <a:lstStyle/>
          <a:p>
            <a:endParaRPr sz="2400"/>
          </a:p>
        </p:txBody>
      </p:sp>
      <p:sp>
        <p:nvSpPr>
          <p:cNvPr id="310" name="Google Shape;310;p17"/>
          <p:cNvSpPr/>
          <p:nvPr/>
        </p:nvSpPr>
        <p:spPr>
          <a:xfrm>
            <a:off x="6166149" y="1805900"/>
            <a:ext cx="828400" cy="828400"/>
          </a:xfrm>
          <a:prstGeom prst="ellipse">
            <a:avLst/>
          </a:prstGeom>
          <a:solidFill>
            <a:schemeClr val="lt1"/>
          </a:solidFill>
          <a:ln>
            <a:noFill/>
          </a:ln>
        </p:spPr>
        <p:txBody>
          <a:bodyPr spcFirstLastPara="1" wrap="square" lIns="121900" tIns="121900" rIns="121900" bIns="121900" anchor="ctr" anchorCtr="0">
            <a:noAutofit/>
          </a:bodyPr>
          <a:lstStyle/>
          <a:p>
            <a:endParaRPr sz="2400"/>
          </a:p>
        </p:txBody>
      </p:sp>
      <p:sp>
        <p:nvSpPr>
          <p:cNvPr id="311" name="Google Shape;311;p17"/>
          <p:cNvSpPr/>
          <p:nvPr/>
        </p:nvSpPr>
        <p:spPr>
          <a:xfrm>
            <a:off x="5210916" y="1805900"/>
            <a:ext cx="828400" cy="828400"/>
          </a:xfrm>
          <a:prstGeom prst="ellipse">
            <a:avLst/>
          </a:prstGeom>
          <a:solidFill>
            <a:schemeClr val="lt1"/>
          </a:solidFill>
          <a:ln>
            <a:noFill/>
          </a:ln>
        </p:spPr>
        <p:txBody>
          <a:bodyPr spcFirstLastPara="1" wrap="square" lIns="121900" tIns="121900" rIns="121900" bIns="121900" anchor="ctr" anchorCtr="0">
            <a:noAutofit/>
          </a:bodyPr>
          <a:lstStyle/>
          <a:p>
            <a:endParaRPr sz="2400"/>
          </a:p>
        </p:txBody>
      </p:sp>
      <p:cxnSp>
        <p:nvCxnSpPr>
          <p:cNvPr id="312" name="Google Shape;312;p17"/>
          <p:cNvCxnSpPr>
            <a:stCxn id="249" idx="0"/>
            <a:endCxn id="311" idx="2"/>
          </p:cNvCxnSpPr>
          <p:nvPr/>
        </p:nvCxnSpPr>
        <p:spPr>
          <a:xfrm rot="-5400000">
            <a:off x="3381431" y="768471"/>
            <a:ext cx="378000" cy="3281200"/>
          </a:xfrm>
          <a:prstGeom prst="bentConnector2">
            <a:avLst/>
          </a:prstGeom>
          <a:noFill/>
          <a:ln w="9525" cap="flat" cmpd="sng">
            <a:solidFill>
              <a:schemeClr val="dk1"/>
            </a:solidFill>
            <a:prstDash val="solid"/>
            <a:round/>
            <a:headEnd type="none" w="med" len="med"/>
            <a:tailEnd type="none" w="med" len="med"/>
          </a:ln>
        </p:spPr>
      </p:cxnSp>
      <p:cxnSp>
        <p:nvCxnSpPr>
          <p:cNvPr id="313" name="Google Shape;313;p17"/>
          <p:cNvCxnSpPr>
            <a:stCxn id="246" idx="0"/>
            <a:endCxn id="310" idx="6"/>
          </p:cNvCxnSpPr>
          <p:nvPr/>
        </p:nvCxnSpPr>
        <p:spPr>
          <a:xfrm rot="5400000" flipH="1">
            <a:off x="8438965" y="775684"/>
            <a:ext cx="378800" cy="3267600"/>
          </a:xfrm>
          <a:prstGeom prst="bentConnector2">
            <a:avLst/>
          </a:prstGeom>
          <a:noFill/>
          <a:ln w="9525" cap="flat" cmpd="sng">
            <a:solidFill>
              <a:schemeClr val="dk1"/>
            </a:solidFill>
            <a:prstDash val="solid"/>
            <a:round/>
            <a:headEnd type="none" w="med" len="med"/>
            <a:tailEnd type="none" w="med" len="med"/>
          </a:ln>
        </p:spPr>
      </p:cxnSp>
      <p:cxnSp>
        <p:nvCxnSpPr>
          <p:cNvPr id="314" name="Google Shape;314;p17"/>
          <p:cNvCxnSpPr>
            <a:stCxn id="252" idx="0"/>
            <a:endCxn id="308" idx="4"/>
          </p:cNvCxnSpPr>
          <p:nvPr/>
        </p:nvCxnSpPr>
        <p:spPr>
          <a:xfrm rot="-5400000">
            <a:off x="2866831" y="2430825"/>
            <a:ext cx="1207600" cy="3081600"/>
          </a:xfrm>
          <a:prstGeom prst="bentConnector3">
            <a:avLst>
              <a:gd name="adj1" fmla="val 49999"/>
            </a:avLst>
          </a:prstGeom>
          <a:noFill/>
          <a:ln w="9525" cap="flat" cmpd="sng">
            <a:solidFill>
              <a:schemeClr val="dk1"/>
            </a:solidFill>
            <a:prstDash val="solid"/>
            <a:round/>
            <a:headEnd type="none" w="med" len="med"/>
            <a:tailEnd type="none" w="med" len="med"/>
          </a:ln>
        </p:spPr>
      </p:cxnSp>
      <p:cxnSp>
        <p:nvCxnSpPr>
          <p:cNvPr id="315" name="Google Shape;315;p17"/>
          <p:cNvCxnSpPr>
            <a:stCxn id="255" idx="0"/>
            <a:endCxn id="309" idx="4"/>
          </p:cNvCxnSpPr>
          <p:nvPr/>
        </p:nvCxnSpPr>
        <p:spPr>
          <a:xfrm rot="5400000" flipH="1">
            <a:off x="8117564" y="2430825"/>
            <a:ext cx="1207600" cy="3081600"/>
          </a:xfrm>
          <a:prstGeom prst="bentConnector3">
            <a:avLst>
              <a:gd name="adj1" fmla="val 49999"/>
            </a:avLst>
          </a:prstGeom>
          <a:noFill/>
          <a:ln w="9525" cap="flat" cmpd="sng">
            <a:solidFill>
              <a:schemeClr val="dk1"/>
            </a:solidFill>
            <a:prstDash val="solid"/>
            <a:round/>
            <a:headEnd type="none" w="med" len="med"/>
            <a:tailEnd type="none" w="med" len="med"/>
          </a:ln>
        </p:spPr>
      </p:cxnSp>
      <p:pic>
        <p:nvPicPr>
          <p:cNvPr id="13314" name="Picture 2" descr="Task Info icon PNG and SVG Vector Free Download">
            <a:extLst>
              <a:ext uri="{FF2B5EF4-FFF2-40B4-BE49-F238E27FC236}">
                <a16:creationId xmlns:a16="http://schemas.microsoft.com/office/drawing/2014/main" id="{462839F7-353A-859C-10E8-6C5A524538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07021" y="1902668"/>
            <a:ext cx="489439" cy="597936"/>
          </a:xfrm>
          <a:prstGeom prst="rect">
            <a:avLst/>
          </a:prstGeom>
          <a:noFill/>
          <a:extLst>
            <a:ext uri="{909E8E84-426E-40DD-AFC4-6F175D3DCCD1}">
              <a14:hiddenFill xmlns:a14="http://schemas.microsoft.com/office/drawing/2010/main">
                <a:solidFill>
                  <a:srgbClr val="FFFFFF"/>
                </a:solidFill>
              </a14:hiddenFill>
            </a:ext>
          </a:extLst>
        </p:spPr>
      </p:pic>
      <p:pic>
        <p:nvPicPr>
          <p:cNvPr id="13316" name="Picture 4" descr="Correlation - Free business and finance icons">
            <a:extLst>
              <a:ext uri="{FF2B5EF4-FFF2-40B4-BE49-F238E27FC236}">
                <a16:creationId xmlns:a16="http://schemas.microsoft.com/office/drawing/2014/main" id="{9BEAC1A1-8219-739A-1D1E-CC5F50BC424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21290" y="2679442"/>
            <a:ext cx="566056" cy="566056"/>
          </a:xfrm>
          <a:prstGeom prst="rect">
            <a:avLst/>
          </a:prstGeom>
          <a:noFill/>
          <a:extLst>
            <a:ext uri="{909E8E84-426E-40DD-AFC4-6F175D3DCCD1}">
              <a14:hiddenFill xmlns:a14="http://schemas.microsoft.com/office/drawing/2010/main">
                <a:solidFill>
                  <a:srgbClr val="FFFFFF"/>
                </a:solidFill>
              </a14:hiddenFill>
            </a:ext>
          </a:extLst>
        </p:spPr>
      </p:pic>
      <p:pic>
        <p:nvPicPr>
          <p:cNvPr id="13320" name="Picture 8" descr="Consistency Basic Straight Filled icon">
            <a:extLst>
              <a:ext uri="{FF2B5EF4-FFF2-40B4-BE49-F238E27FC236}">
                <a16:creationId xmlns:a16="http://schemas.microsoft.com/office/drawing/2014/main" id="{DCA8BE44-3980-CFD2-93F6-65A6C646966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52038" y="1895669"/>
            <a:ext cx="658835" cy="642257"/>
          </a:xfrm>
          <a:prstGeom prst="rect">
            <a:avLst/>
          </a:prstGeom>
          <a:noFill/>
          <a:extLst>
            <a:ext uri="{909E8E84-426E-40DD-AFC4-6F175D3DCCD1}">
              <a14:hiddenFill xmlns:a14="http://schemas.microsoft.com/office/drawing/2010/main">
                <a:solidFill>
                  <a:srgbClr val="FFFFFF"/>
                </a:solidFill>
              </a14:hiddenFill>
            </a:ext>
          </a:extLst>
        </p:spPr>
      </p:pic>
      <p:pic>
        <p:nvPicPr>
          <p:cNvPr id="13324" name="Picture 12" descr="Variability Icon - Free PNG &amp; SVG 986791 - Noun Project">
            <a:extLst>
              <a:ext uri="{FF2B5EF4-FFF2-40B4-BE49-F238E27FC236}">
                <a16:creationId xmlns:a16="http://schemas.microsoft.com/office/drawing/2014/main" id="{DE86401B-CF9F-73B2-DC21-8C6270C1CC7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13984" y="2644450"/>
            <a:ext cx="563724" cy="56372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49306479-8C4D-4E4A-A330-DFC80A8A01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105524"/>
          </a:xfrm>
          <a:custGeom>
            <a:avLst/>
            <a:gdLst>
              <a:gd name="connsiteX0" fmla="*/ 0 w 12192000"/>
              <a:gd name="connsiteY0" fmla="*/ 0 h 6105524"/>
              <a:gd name="connsiteX1" fmla="*/ 12192000 w 12192000"/>
              <a:gd name="connsiteY1" fmla="*/ 0 h 6105524"/>
              <a:gd name="connsiteX2" fmla="*/ 12192000 w 12192000"/>
              <a:gd name="connsiteY2" fmla="*/ 6105524 h 6105524"/>
              <a:gd name="connsiteX3" fmla="*/ 11435080 w 12192000"/>
              <a:gd name="connsiteY3" fmla="*/ 6105524 h 6105524"/>
              <a:gd name="connsiteX4" fmla="*/ 11435080 w 12192000"/>
              <a:gd name="connsiteY4" fmla="*/ 771523 h 6105524"/>
              <a:gd name="connsiteX5" fmla="*/ 767080 w 12192000"/>
              <a:gd name="connsiteY5" fmla="*/ 771523 h 6105524"/>
              <a:gd name="connsiteX6" fmla="*/ 767080 w 12192000"/>
              <a:gd name="connsiteY6" fmla="*/ 6105524 h 6105524"/>
              <a:gd name="connsiteX7" fmla="*/ 0 w 12192000"/>
              <a:gd name="connsiteY7" fmla="*/ 6105524 h 6105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105524">
                <a:moveTo>
                  <a:pt x="0" y="0"/>
                </a:moveTo>
                <a:lnTo>
                  <a:pt x="12192000" y="0"/>
                </a:lnTo>
                <a:lnTo>
                  <a:pt x="12192000" y="6105524"/>
                </a:lnTo>
                <a:lnTo>
                  <a:pt x="11435080" y="6105524"/>
                </a:lnTo>
                <a:lnTo>
                  <a:pt x="11435080" y="771523"/>
                </a:lnTo>
                <a:lnTo>
                  <a:pt x="767080" y="771523"/>
                </a:lnTo>
                <a:lnTo>
                  <a:pt x="767080" y="6105524"/>
                </a:lnTo>
                <a:lnTo>
                  <a:pt x="0" y="6105524"/>
                </a:lnTo>
                <a:close/>
              </a:path>
            </a:pathLst>
          </a:custGeom>
          <a:gradFill flip="none" rotWithShape="1">
            <a:gsLst>
              <a:gs pos="10000">
                <a:schemeClr val="accent5"/>
              </a:gs>
              <a:gs pos="90000">
                <a:schemeClr val="accent1"/>
              </a:gs>
              <a:gs pos="70000">
                <a:schemeClr val="accent2"/>
              </a:gs>
              <a:gs pos="30000">
                <a:schemeClr val="accent4"/>
              </a:gs>
              <a:gs pos="50000">
                <a:schemeClr val="accent3">
                  <a:lumMod val="60000"/>
                  <a:lumOff val="40000"/>
                </a:schemeClr>
              </a:gs>
            </a:gsLst>
            <a:lin ang="7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5" name="Rectangle 14">
            <a:extLst>
              <a:ext uri="{FF2B5EF4-FFF2-40B4-BE49-F238E27FC236}">
                <a16:creationId xmlns:a16="http://schemas.microsoft.com/office/drawing/2014/main" id="{358B6E23-8493-4A0F-9409-1BB1B3567C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BCA13E58-8815-49D6-A4E6-B48C5A2C67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67524"/>
          </a:xfrm>
          <a:prstGeom prst="rect">
            <a:avLst/>
          </a:prstGeom>
          <a:gradFill flip="none" rotWithShape="1">
            <a:gsLst>
              <a:gs pos="10000">
                <a:schemeClr val="accent5"/>
              </a:gs>
              <a:gs pos="90000">
                <a:schemeClr val="accent1"/>
              </a:gs>
              <a:gs pos="70000">
                <a:schemeClr val="accent2"/>
              </a:gs>
              <a:gs pos="30000">
                <a:schemeClr val="accent4"/>
              </a:gs>
              <a:gs pos="50000">
                <a:schemeClr val="accent3">
                  <a:lumMod val="60000"/>
                  <a:lumOff val="40000"/>
                </a:schemeClr>
              </a:gs>
            </a:gsLst>
            <a:lin ang="7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Box 18">
            <a:extLst>
              <a:ext uri="{FF2B5EF4-FFF2-40B4-BE49-F238E27FC236}">
                <a16:creationId xmlns:a16="http://schemas.microsoft.com/office/drawing/2014/main" id="{C7167181-512C-48A0-BDD5-1D8EFF39617E}"/>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4358" y="1064358"/>
            <a:ext cx="10044919" cy="4729284"/>
          </a:xfrm>
          <a:prstGeom prst="rect">
            <a:avLst/>
          </a:prstGeom>
          <a:solidFill>
            <a:schemeClr val="bg1"/>
          </a:solidFill>
        </p:spPr>
        <p:txBody>
          <a:bodyPr wrap="square" lIns="758952" tIns="0" rIns="0" bIns="0" rtlCol="0" anchor="ctr" anchorCtr="0">
            <a:noAutofit/>
          </a:bodyPr>
          <a:lstStyle/>
          <a:p>
            <a:pPr>
              <a:lnSpc>
                <a:spcPct val="80000"/>
              </a:lnSpc>
            </a:pPr>
            <a:endParaRPr lang="en-US" sz="6600" spc="-50" dirty="0">
              <a:latin typeface="Aharoni" panose="02010803020104030203" pitchFamily="2" charset="-79"/>
              <a:cs typeface="Aharoni" panose="02010803020104030203" pitchFamily="2" charset="-79"/>
            </a:endParaRPr>
          </a:p>
        </p:txBody>
      </p:sp>
      <p:sp>
        <p:nvSpPr>
          <p:cNvPr id="2" name="Title 1">
            <a:extLst>
              <a:ext uri="{FF2B5EF4-FFF2-40B4-BE49-F238E27FC236}">
                <a16:creationId xmlns:a16="http://schemas.microsoft.com/office/drawing/2014/main" id="{57097841-4A86-D58D-F19C-7CBA155D6219}"/>
              </a:ext>
            </a:extLst>
          </p:cNvPr>
          <p:cNvSpPr>
            <a:spLocks noGrp="1"/>
          </p:cNvSpPr>
          <p:nvPr>
            <p:ph type="title"/>
          </p:nvPr>
        </p:nvSpPr>
        <p:spPr>
          <a:xfrm>
            <a:off x="1862303" y="1862303"/>
            <a:ext cx="8467388" cy="733714"/>
          </a:xfrm>
        </p:spPr>
        <p:txBody>
          <a:bodyPr vert="horz" lIns="91440" tIns="45720" rIns="91440" bIns="45720" rtlCol="0" anchor="t">
            <a:normAutofit/>
          </a:bodyPr>
          <a:lstStyle/>
          <a:p>
            <a:r>
              <a:rPr lang="en-US" kern="1200" spc="-50" baseline="0" dirty="0">
                <a:solidFill>
                  <a:schemeClr val="tx1"/>
                </a:solidFill>
                <a:latin typeface="+mj-lt"/>
                <a:ea typeface="+mj-ea"/>
                <a:cs typeface="+mj-cs"/>
              </a:rPr>
              <a:t>Dataset's Key Descriptors </a:t>
            </a:r>
          </a:p>
        </p:txBody>
      </p:sp>
      <p:pic>
        <p:nvPicPr>
          <p:cNvPr id="4" name="Picture 3">
            <a:extLst>
              <a:ext uri="{FF2B5EF4-FFF2-40B4-BE49-F238E27FC236}">
                <a16:creationId xmlns:a16="http://schemas.microsoft.com/office/drawing/2014/main" id="{EEFE03F5-942A-9A91-F34E-483AC8199F3E}"/>
              </a:ext>
            </a:extLst>
          </p:cNvPr>
          <p:cNvPicPr>
            <a:picLocks noChangeAspect="1"/>
          </p:cNvPicPr>
          <p:nvPr/>
        </p:nvPicPr>
        <p:blipFill>
          <a:blip r:embed="rId2"/>
          <a:stretch>
            <a:fillRect/>
          </a:stretch>
        </p:blipFill>
        <p:spPr>
          <a:xfrm>
            <a:off x="1862303" y="2899629"/>
            <a:ext cx="3491067" cy="1273213"/>
          </a:xfrm>
          <a:prstGeom prst="rect">
            <a:avLst/>
          </a:prstGeom>
        </p:spPr>
      </p:pic>
      <p:pic>
        <p:nvPicPr>
          <p:cNvPr id="6" name="Picture 5">
            <a:extLst>
              <a:ext uri="{FF2B5EF4-FFF2-40B4-BE49-F238E27FC236}">
                <a16:creationId xmlns:a16="http://schemas.microsoft.com/office/drawing/2014/main" id="{D26376F8-A21C-17FC-D980-639FE33553B6}"/>
              </a:ext>
            </a:extLst>
          </p:cNvPr>
          <p:cNvPicPr>
            <a:picLocks noChangeAspect="1"/>
          </p:cNvPicPr>
          <p:nvPr/>
        </p:nvPicPr>
        <p:blipFill>
          <a:blip r:embed="rId3"/>
          <a:stretch>
            <a:fillRect/>
          </a:stretch>
        </p:blipFill>
        <p:spPr>
          <a:xfrm>
            <a:off x="6565500" y="2925320"/>
            <a:ext cx="3597853" cy="1322498"/>
          </a:xfrm>
          <a:prstGeom prst="rect">
            <a:avLst/>
          </a:prstGeom>
        </p:spPr>
      </p:pic>
      <p:sp>
        <p:nvSpPr>
          <p:cNvPr id="7" name="TextBox 6">
            <a:extLst>
              <a:ext uri="{FF2B5EF4-FFF2-40B4-BE49-F238E27FC236}">
                <a16:creationId xmlns:a16="http://schemas.microsoft.com/office/drawing/2014/main" id="{46D45B60-23CE-4F1B-1153-A22E26C49703}"/>
              </a:ext>
            </a:extLst>
          </p:cNvPr>
          <p:cNvSpPr txBox="1"/>
          <p:nvPr/>
        </p:nvSpPr>
        <p:spPr>
          <a:xfrm>
            <a:off x="2587170" y="4605840"/>
            <a:ext cx="2118785" cy="330540"/>
          </a:xfrm>
          <a:prstGeom prst="rect">
            <a:avLst/>
          </a:prstGeom>
          <a:noFill/>
        </p:spPr>
        <p:txBody>
          <a:bodyPr wrap="none" rtlCol="0">
            <a:spAutoFit/>
          </a:bodyPr>
          <a:lstStyle/>
          <a:p>
            <a:pPr defTabSz="786384">
              <a:spcAft>
                <a:spcPts val="600"/>
              </a:spcAft>
            </a:pPr>
            <a:r>
              <a:rPr lang="en-US" sz="1548" kern="1200" dirty="0">
                <a:solidFill>
                  <a:schemeClr val="tx1"/>
                </a:solidFill>
                <a:latin typeface="+mn-lt"/>
                <a:ea typeface="+mn-ea"/>
                <a:cs typeface="+mn-cs"/>
              </a:rPr>
              <a:t>Loan Default Dataset </a:t>
            </a:r>
            <a:endParaRPr lang="en-US" dirty="0"/>
          </a:p>
        </p:txBody>
      </p:sp>
      <p:sp>
        <p:nvSpPr>
          <p:cNvPr id="8" name="TextBox 7">
            <a:extLst>
              <a:ext uri="{FF2B5EF4-FFF2-40B4-BE49-F238E27FC236}">
                <a16:creationId xmlns:a16="http://schemas.microsoft.com/office/drawing/2014/main" id="{0601F99F-2565-CB84-4CFC-0F6A2833682D}"/>
              </a:ext>
            </a:extLst>
          </p:cNvPr>
          <p:cNvSpPr txBox="1"/>
          <p:nvPr/>
        </p:nvSpPr>
        <p:spPr>
          <a:xfrm>
            <a:off x="7679322" y="4614228"/>
            <a:ext cx="2668616" cy="330540"/>
          </a:xfrm>
          <a:prstGeom prst="rect">
            <a:avLst/>
          </a:prstGeom>
          <a:noFill/>
        </p:spPr>
        <p:txBody>
          <a:bodyPr wrap="none" rtlCol="0">
            <a:spAutoFit/>
          </a:bodyPr>
          <a:lstStyle/>
          <a:p>
            <a:pPr defTabSz="786384">
              <a:spcAft>
                <a:spcPts val="600"/>
              </a:spcAft>
            </a:pPr>
            <a:r>
              <a:rPr lang="en-US" sz="1548" kern="1200" dirty="0">
                <a:solidFill>
                  <a:schemeClr val="tx1"/>
                </a:solidFill>
                <a:latin typeface="+mn-lt"/>
                <a:ea typeface="+mn-ea"/>
                <a:cs typeface="+mn-cs"/>
              </a:rPr>
              <a:t>Hospital Admission Dataset</a:t>
            </a:r>
            <a:endParaRPr lang="en-US" dirty="0"/>
          </a:p>
        </p:txBody>
      </p:sp>
    </p:spTree>
    <p:extLst>
      <p:ext uri="{BB962C8B-B14F-4D97-AF65-F5344CB8AC3E}">
        <p14:creationId xmlns:p14="http://schemas.microsoft.com/office/powerpoint/2010/main" val="373476756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247" name="Rectangle 10246">
            <a:extLst>
              <a:ext uri="{FF2B5EF4-FFF2-40B4-BE49-F238E27FC236}">
                <a16:creationId xmlns:a16="http://schemas.microsoft.com/office/drawing/2014/main" id="{9B45BA4C-9B54-4496-821F-9E0985CA9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49" name="Rectangle 10248">
            <a:extLst>
              <a:ext uri="{FF2B5EF4-FFF2-40B4-BE49-F238E27FC236}">
                <a16:creationId xmlns:a16="http://schemas.microsoft.com/office/drawing/2014/main" id="{85E1BB9D-FAFF-4C3E-9E44-13F8FBABCD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gradFill flip="none" rotWithShape="1">
            <a:gsLst>
              <a:gs pos="10000">
                <a:schemeClr val="accent5"/>
              </a:gs>
              <a:gs pos="90000">
                <a:schemeClr val="accent1"/>
              </a:gs>
              <a:gs pos="70000">
                <a:schemeClr val="accent2"/>
              </a:gs>
              <a:gs pos="30000">
                <a:schemeClr val="accent4"/>
              </a:gs>
              <a:gs pos="50000">
                <a:schemeClr val="accent3">
                  <a:lumMod val="60000"/>
                  <a:lumOff val="40000"/>
                </a:schemeClr>
              </a:gs>
            </a:gsLst>
            <a:lin ang="7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251" name="Freeform: Shape 10250">
            <a:extLst>
              <a:ext uri="{FF2B5EF4-FFF2-40B4-BE49-F238E27FC236}">
                <a16:creationId xmlns:a16="http://schemas.microsoft.com/office/drawing/2014/main" id="{A8DDC302-DBEC-4742-B54B-5E9AAFE969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1430001" cy="6858000"/>
          </a:xfrm>
          <a:custGeom>
            <a:avLst/>
            <a:gdLst>
              <a:gd name="connsiteX0" fmla="*/ 0 w 11430001"/>
              <a:gd name="connsiteY0" fmla="*/ 0 h 6858000"/>
              <a:gd name="connsiteX1" fmla="*/ 5330522 w 11430001"/>
              <a:gd name="connsiteY1" fmla="*/ 0 h 6858000"/>
              <a:gd name="connsiteX2" fmla="*/ 5334002 w 11430001"/>
              <a:gd name="connsiteY2" fmla="*/ 0 h 6858000"/>
              <a:gd name="connsiteX3" fmla="*/ 5334002 w 11430001"/>
              <a:gd name="connsiteY3" fmla="*/ 762270 h 6858000"/>
              <a:gd name="connsiteX4" fmla="*/ 11430001 w 11430001"/>
              <a:gd name="connsiteY4" fmla="*/ 762270 h 6858000"/>
              <a:gd name="connsiteX5" fmla="*/ 11430001 w 11430001"/>
              <a:gd name="connsiteY5" fmla="*/ 6094807 h 6858000"/>
              <a:gd name="connsiteX6" fmla="*/ 5330522 w 11430001"/>
              <a:gd name="connsiteY6" fmla="*/ 6094807 h 6858000"/>
              <a:gd name="connsiteX7" fmla="*/ 5330522 w 11430001"/>
              <a:gd name="connsiteY7" fmla="*/ 6858000 h 6858000"/>
              <a:gd name="connsiteX8" fmla="*/ 0 w 11430001"/>
              <a:gd name="connsiteY8" fmla="*/ 6858000 h 6858000"/>
              <a:gd name="connsiteX9" fmla="*/ 0 w 11430001"/>
              <a:gd name="connsiteY9" fmla="*/ 609480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430001" h="6858000">
                <a:moveTo>
                  <a:pt x="0" y="0"/>
                </a:moveTo>
                <a:lnTo>
                  <a:pt x="5330522" y="0"/>
                </a:lnTo>
                <a:lnTo>
                  <a:pt x="5334002" y="0"/>
                </a:lnTo>
                <a:lnTo>
                  <a:pt x="5334002" y="762270"/>
                </a:lnTo>
                <a:lnTo>
                  <a:pt x="11430001" y="762270"/>
                </a:lnTo>
                <a:lnTo>
                  <a:pt x="11430001" y="6094807"/>
                </a:lnTo>
                <a:lnTo>
                  <a:pt x="5330522" y="6094807"/>
                </a:lnTo>
                <a:lnTo>
                  <a:pt x="5330522" y="6858000"/>
                </a:lnTo>
                <a:lnTo>
                  <a:pt x="0" y="6858000"/>
                </a:lnTo>
                <a:lnTo>
                  <a:pt x="0" y="6094807"/>
                </a:lnTo>
                <a:close/>
              </a:path>
            </a:pathLst>
          </a:custGeom>
          <a:ln w="762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4F17E175-CDD5-82AF-6CD9-8FBDE0E43196}"/>
              </a:ext>
            </a:extLst>
          </p:cNvPr>
          <p:cNvSpPr>
            <a:spLocks noGrp="1"/>
          </p:cNvSpPr>
          <p:nvPr>
            <p:ph type="ctrTitle"/>
          </p:nvPr>
        </p:nvSpPr>
        <p:spPr>
          <a:xfrm>
            <a:off x="6082616" y="1517904"/>
            <a:ext cx="4579288" cy="2796945"/>
          </a:xfrm>
        </p:spPr>
        <p:txBody>
          <a:bodyPr>
            <a:normAutofit/>
          </a:bodyPr>
          <a:lstStyle/>
          <a:p>
            <a:pPr algn="l"/>
            <a:r>
              <a:rPr lang="en-US" dirty="0"/>
              <a:t>Results, UI &amp; Future Steps</a:t>
            </a:r>
          </a:p>
        </p:txBody>
      </p:sp>
      <p:pic>
        <p:nvPicPr>
          <p:cNvPr id="10242" name="Picture 2" descr="Visualization Generic Outline Color icon">
            <a:extLst>
              <a:ext uri="{FF2B5EF4-FFF2-40B4-BE49-F238E27FC236}">
                <a16:creationId xmlns:a16="http://schemas.microsoft.com/office/drawing/2014/main" id="{966E604B-B1E2-6C0A-C368-469C99DBA16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152" b="3"/>
          <a:stretch/>
        </p:blipFill>
        <p:spPr bwMode="auto">
          <a:xfrm>
            <a:off x="20" y="758953"/>
            <a:ext cx="5327883" cy="53358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207702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64282B-F3DA-09B5-5CF8-8C0E225B9624}"/>
              </a:ext>
            </a:extLst>
          </p:cNvPr>
          <p:cNvSpPr>
            <a:spLocks noGrp="1"/>
          </p:cNvSpPr>
          <p:nvPr>
            <p:ph type="title"/>
          </p:nvPr>
        </p:nvSpPr>
        <p:spPr>
          <a:xfrm>
            <a:off x="3954589" y="81643"/>
            <a:ext cx="4282821" cy="1039585"/>
          </a:xfrm>
        </p:spPr>
        <p:txBody>
          <a:bodyPr/>
          <a:lstStyle/>
          <a:p>
            <a:r>
              <a:rPr lang="en-US" dirty="0"/>
              <a:t>USER INTERFACE</a:t>
            </a:r>
          </a:p>
        </p:txBody>
      </p:sp>
      <p:sp>
        <p:nvSpPr>
          <p:cNvPr id="8" name="TextBox 7">
            <a:extLst>
              <a:ext uri="{FF2B5EF4-FFF2-40B4-BE49-F238E27FC236}">
                <a16:creationId xmlns:a16="http://schemas.microsoft.com/office/drawing/2014/main" id="{668F1CA0-38C8-E37B-EB34-328836227F5F}"/>
              </a:ext>
            </a:extLst>
          </p:cNvPr>
          <p:cNvSpPr txBox="1"/>
          <p:nvPr/>
        </p:nvSpPr>
        <p:spPr>
          <a:xfrm>
            <a:off x="5720426" y="6407025"/>
            <a:ext cx="1274636" cy="369332"/>
          </a:xfrm>
          <a:prstGeom prst="rect">
            <a:avLst/>
          </a:prstGeom>
          <a:noFill/>
        </p:spPr>
        <p:txBody>
          <a:bodyPr wrap="square" rtlCol="0">
            <a:spAutoFit/>
          </a:bodyPr>
          <a:lstStyle/>
          <a:p>
            <a:r>
              <a:rPr lang="en-US" dirty="0"/>
              <a:t>SCREEN 1</a:t>
            </a:r>
          </a:p>
        </p:txBody>
      </p:sp>
      <p:pic>
        <p:nvPicPr>
          <p:cNvPr id="6" name="Picture 5" descr="A computer screen shot of a computer">
            <a:extLst>
              <a:ext uri="{FF2B5EF4-FFF2-40B4-BE49-F238E27FC236}">
                <a16:creationId xmlns:a16="http://schemas.microsoft.com/office/drawing/2014/main" id="{BF42944E-F34D-C028-E531-70B0C23BA9F2}"/>
              </a:ext>
            </a:extLst>
          </p:cNvPr>
          <p:cNvPicPr>
            <a:picLocks noChangeAspect="1"/>
          </p:cNvPicPr>
          <p:nvPr/>
        </p:nvPicPr>
        <p:blipFill rotWithShape="1">
          <a:blip r:embed="rId2"/>
          <a:srcRect l="3331" t="3450" r="3814" b="3177"/>
          <a:stretch/>
        </p:blipFill>
        <p:spPr>
          <a:xfrm>
            <a:off x="1594969" y="811767"/>
            <a:ext cx="9002060" cy="5606144"/>
          </a:xfrm>
          <a:prstGeom prst="rect">
            <a:avLst/>
          </a:prstGeom>
        </p:spPr>
        <p:style>
          <a:lnRef idx="0">
            <a:schemeClr val="dk1"/>
          </a:lnRef>
          <a:fillRef idx="3">
            <a:schemeClr val="dk1"/>
          </a:fillRef>
          <a:effectRef idx="3">
            <a:schemeClr val="dk1"/>
          </a:effectRef>
          <a:fontRef idx="minor">
            <a:schemeClr val="lt1"/>
          </a:fontRef>
        </p:style>
      </p:pic>
      <p:pic>
        <p:nvPicPr>
          <p:cNvPr id="9" name="Picture 8" descr="A screenshot of a computer">
            <a:extLst>
              <a:ext uri="{FF2B5EF4-FFF2-40B4-BE49-F238E27FC236}">
                <a16:creationId xmlns:a16="http://schemas.microsoft.com/office/drawing/2014/main" id="{4B853006-10FD-FF71-9160-A9C65A67A637}"/>
              </a:ext>
            </a:extLst>
          </p:cNvPr>
          <p:cNvPicPr>
            <a:picLocks noChangeAspect="1"/>
          </p:cNvPicPr>
          <p:nvPr/>
        </p:nvPicPr>
        <p:blipFill>
          <a:blip r:embed="rId3"/>
          <a:stretch>
            <a:fillRect/>
          </a:stretch>
        </p:blipFill>
        <p:spPr>
          <a:xfrm>
            <a:off x="3758646" y="4606561"/>
            <a:ext cx="6094058" cy="1566013"/>
          </a:xfrm>
          <a:prstGeom prst="rect">
            <a:avLst/>
          </a:prstGeom>
        </p:spPr>
      </p:pic>
    </p:spTree>
    <p:extLst>
      <p:ext uri="{BB962C8B-B14F-4D97-AF65-F5344CB8AC3E}">
        <p14:creationId xmlns:p14="http://schemas.microsoft.com/office/powerpoint/2010/main" val="2367706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DFAE371-A94E-622C-7ACA-903CE111341B}"/>
              </a:ext>
            </a:extLst>
          </p:cNvPr>
          <p:cNvSpPr txBox="1"/>
          <p:nvPr/>
        </p:nvSpPr>
        <p:spPr>
          <a:xfrm>
            <a:off x="5542984" y="6271345"/>
            <a:ext cx="1274636" cy="369332"/>
          </a:xfrm>
          <a:prstGeom prst="rect">
            <a:avLst/>
          </a:prstGeom>
          <a:noFill/>
        </p:spPr>
        <p:txBody>
          <a:bodyPr wrap="square" rtlCol="0">
            <a:spAutoFit/>
          </a:bodyPr>
          <a:lstStyle/>
          <a:p>
            <a:r>
              <a:rPr lang="en-US" dirty="0"/>
              <a:t>SCREEN 2</a:t>
            </a:r>
          </a:p>
        </p:txBody>
      </p:sp>
      <p:pic>
        <p:nvPicPr>
          <p:cNvPr id="6" name="Picture 5" descr="A screenshot of a computer">
            <a:extLst>
              <a:ext uri="{FF2B5EF4-FFF2-40B4-BE49-F238E27FC236}">
                <a16:creationId xmlns:a16="http://schemas.microsoft.com/office/drawing/2014/main" id="{E5C3274A-7E3A-5557-AAA2-28EC16A34F56}"/>
              </a:ext>
            </a:extLst>
          </p:cNvPr>
          <p:cNvPicPr>
            <a:picLocks noChangeAspect="1"/>
          </p:cNvPicPr>
          <p:nvPr/>
        </p:nvPicPr>
        <p:blipFill>
          <a:blip r:embed="rId2"/>
          <a:stretch>
            <a:fillRect/>
          </a:stretch>
        </p:blipFill>
        <p:spPr>
          <a:xfrm>
            <a:off x="1851209" y="603317"/>
            <a:ext cx="8880629" cy="550525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7148453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screenshot of a computer&#10;&#10;Description automatically generated">
            <a:extLst>
              <a:ext uri="{FF2B5EF4-FFF2-40B4-BE49-F238E27FC236}">
                <a16:creationId xmlns:a16="http://schemas.microsoft.com/office/drawing/2014/main" id="{EEA61902-44ED-D4B0-E7DA-766E0A36780A}"/>
              </a:ext>
            </a:extLst>
          </p:cNvPr>
          <p:cNvPicPr>
            <a:picLocks noChangeAspect="1"/>
          </p:cNvPicPr>
          <p:nvPr/>
        </p:nvPicPr>
        <p:blipFill>
          <a:blip r:embed="rId2"/>
          <a:stretch>
            <a:fillRect/>
          </a:stretch>
        </p:blipFill>
        <p:spPr>
          <a:xfrm>
            <a:off x="1609036" y="357808"/>
            <a:ext cx="8708971" cy="5555974"/>
          </a:xfrm>
          <a:prstGeom prst="rect">
            <a:avLst/>
          </a:prstGeom>
          <a:ln>
            <a:noFill/>
          </a:ln>
          <a:effectLst>
            <a:outerShdw blurRad="292100" dist="139700" dir="2700000" algn="tl" rotWithShape="0">
              <a:srgbClr val="333333">
                <a:alpha val="65000"/>
              </a:srgbClr>
            </a:outerShdw>
          </a:effectLst>
        </p:spPr>
      </p:pic>
      <p:sp>
        <p:nvSpPr>
          <p:cNvPr id="8" name="TextBox 7">
            <a:extLst>
              <a:ext uri="{FF2B5EF4-FFF2-40B4-BE49-F238E27FC236}">
                <a16:creationId xmlns:a16="http://schemas.microsoft.com/office/drawing/2014/main" id="{7EA40E7B-7A18-12E5-25E9-AB4F9768A8FF}"/>
              </a:ext>
            </a:extLst>
          </p:cNvPr>
          <p:cNvSpPr txBox="1"/>
          <p:nvPr/>
        </p:nvSpPr>
        <p:spPr>
          <a:xfrm>
            <a:off x="5542984" y="6271345"/>
            <a:ext cx="1274636" cy="369332"/>
          </a:xfrm>
          <a:prstGeom prst="rect">
            <a:avLst/>
          </a:prstGeom>
          <a:noFill/>
        </p:spPr>
        <p:txBody>
          <a:bodyPr wrap="square" rtlCol="0">
            <a:spAutoFit/>
          </a:bodyPr>
          <a:lstStyle/>
          <a:p>
            <a:r>
              <a:rPr lang="en-US" dirty="0"/>
              <a:t>SCREEN 3</a:t>
            </a:r>
          </a:p>
        </p:txBody>
      </p:sp>
    </p:spTree>
    <p:extLst>
      <p:ext uri="{BB962C8B-B14F-4D97-AF65-F5344CB8AC3E}">
        <p14:creationId xmlns:p14="http://schemas.microsoft.com/office/powerpoint/2010/main" val="306305972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FE5A527-4239-B71C-B046-E5151D8BE25B}"/>
              </a:ext>
            </a:extLst>
          </p:cNvPr>
          <p:cNvSpPr txBox="1"/>
          <p:nvPr/>
        </p:nvSpPr>
        <p:spPr>
          <a:xfrm>
            <a:off x="5721214" y="6155913"/>
            <a:ext cx="1257300" cy="369332"/>
          </a:xfrm>
          <a:prstGeom prst="rect">
            <a:avLst/>
          </a:prstGeom>
          <a:noFill/>
        </p:spPr>
        <p:txBody>
          <a:bodyPr wrap="square" rtlCol="0">
            <a:spAutoFit/>
          </a:bodyPr>
          <a:lstStyle/>
          <a:p>
            <a:r>
              <a:rPr lang="en-US" dirty="0"/>
              <a:t>SCREEN 4</a:t>
            </a:r>
          </a:p>
        </p:txBody>
      </p:sp>
      <p:pic>
        <p:nvPicPr>
          <p:cNvPr id="3" name="Picture 2" descr="A screenshot of a computer&#10;&#10;Description automatically generated">
            <a:extLst>
              <a:ext uri="{FF2B5EF4-FFF2-40B4-BE49-F238E27FC236}">
                <a16:creationId xmlns:a16="http://schemas.microsoft.com/office/drawing/2014/main" id="{4C63EFB5-83A6-351F-82C7-EEC26F6A91C8}"/>
              </a:ext>
            </a:extLst>
          </p:cNvPr>
          <p:cNvPicPr>
            <a:picLocks noChangeAspect="1"/>
          </p:cNvPicPr>
          <p:nvPr/>
        </p:nvPicPr>
        <p:blipFill>
          <a:blip r:embed="rId2"/>
          <a:stretch>
            <a:fillRect/>
          </a:stretch>
        </p:blipFill>
        <p:spPr>
          <a:xfrm>
            <a:off x="1531127" y="365727"/>
            <a:ext cx="8815508" cy="558781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74145981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482"/>
        <p:cNvGrpSpPr/>
        <p:nvPr/>
      </p:nvGrpSpPr>
      <p:grpSpPr>
        <a:xfrm>
          <a:off x="0" y="0"/>
          <a:ext cx="0" cy="0"/>
          <a:chOff x="0" y="0"/>
          <a:chExt cx="0" cy="0"/>
        </a:xfrm>
      </p:grpSpPr>
      <p:sp>
        <p:nvSpPr>
          <p:cNvPr id="1483" name="Google Shape;1483;p34"/>
          <p:cNvSpPr txBox="1">
            <a:spLocks noGrp="1"/>
          </p:cNvSpPr>
          <p:nvPr>
            <p:ph type="title"/>
          </p:nvPr>
        </p:nvSpPr>
        <p:spPr>
          <a:xfrm>
            <a:off x="758891" y="360588"/>
            <a:ext cx="10972800" cy="763600"/>
          </a:xfrm>
          <a:prstGeom prst="rect">
            <a:avLst/>
          </a:prstGeom>
        </p:spPr>
        <p:txBody>
          <a:bodyPr spcFirstLastPara="1" vert="horz" wrap="square" lIns="121900" tIns="121900" rIns="121900" bIns="121900" rtlCol="0" anchor="t" anchorCtr="0">
            <a:noAutofit/>
          </a:bodyPr>
          <a:lstStyle/>
          <a:p>
            <a:pPr algn="ctr">
              <a:spcBef>
                <a:spcPts val="0"/>
              </a:spcBef>
            </a:pPr>
            <a:r>
              <a:rPr lang="en" dirty="0"/>
              <a:t>Project Findings</a:t>
            </a:r>
            <a:endParaRPr sz="3200" dirty="0"/>
          </a:p>
        </p:txBody>
      </p:sp>
      <p:grpSp>
        <p:nvGrpSpPr>
          <p:cNvPr id="1484" name="Google Shape;1484;p34"/>
          <p:cNvGrpSpPr/>
          <p:nvPr/>
        </p:nvGrpSpPr>
        <p:grpSpPr>
          <a:xfrm>
            <a:off x="111968" y="4200146"/>
            <a:ext cx="3722668" cy="2010116"/>
            <a:chOff x="457175" y="2597523"/>
            <a:chExt cx="1648025" cy="1507587"/>
          </a:xfrm>
        </p:grpSpPr>
        <p:sp>
          <p:nvSpPr>
            <p:cNvPr id="1485" name="Google Shape;1485;p34"/>
            <p:cNvSpPr txBox="1"/>
            <p:nvPr/>
          </p:nvSpPr>
          <p:spPr>
            <a:xfrm>
              <a:off x="461641" y="2597523"/>
              <a:ext cx="1643559" cy="726300"/>
            </a:xfrm>
            <a:prstGeom prst="rect">
              <a:avLst/>
            </a:prstGeom>
            <a:noFill/>
            <a:ln>
              <a:noFill/>
            </a:ln>
          </p:spPr>
          <p:txBody>
            <a:bodyPr spcFirstLastPara="1" wrap="square" lIns="121900" tIns="121900" rIns="121900" bIns="121900" anchor="ctr" anchorCtr="0">
              <a:noAutofit/>
            </a:bodyPr>
            <a:lstStyle/>
            <a:p>
              <a:pPr algn="r"/>
              <a:r>
                <a:rPr lang="en-US" b="1" dirty="0">
                  <a:solidFill>
                    <a:schemeClr val="dk1"/>
                  </a:solidFill>
                  <a:ea typeface="Fira Sans Extra Condensed"/>
                  <a:cs typeface="Fira Sans Extra Condensed"/>
                  <a:sym typeface="Fira Sans Extra Condensed"/>
                </a:rPr>
                <a:t>Dramatic Reduction in Data Selection Efforts through Data Catalog Enhancement</a:t>
              </a:r>
            </a:p>
          </p:txBody>
        </p:sp>
        <p:sp>
          <p:nvSpPr>
            <p:cNvPr id="1486" name="Google Shape;1486;p34"/>
            <p:cNvSpPr txBox="1"/>
            <p:nvPr/>
          </p:nvSpPr>
          <p:spPr>
            <a:xfrm>
              <a:off x="457175" y="3318958"/>
              <a:ext cx="1643700" cy="786152"/>
            </a:xfrm>
            <a:prstGeom prst="rect">
              <a:avLst/>
            </a:prstGeom>
            <a:noFill/>
            <a:ln>
              <a:noFill/>
            </a:ln>
          </p:spPr>
          <p:txBody>
            <a:bodyPr spcFirstLastPara="1" wrap="square" lIns="121900" tIns="121900" rIns="121900" bIns="121900" anchor="t" anchorCtr="0">
              <a:noAutofit/>
            </a:bodyPr>
            <a:lstStyle/>
            <a:p>
              <a:pPr marL="171450" indent="-171450">
                <a:buFont typeface="Wingdings" panose="05000000000000000000" pitchFamily="2" charset="2"/>
                <a:buChar char="ü"/>
              </a:pPr>
              <a:r>
                <a:rPr lang="en-US" sz="1200" dirty="0">
                  <a:solidFill>
                    <a:schemeClr val="dk1"/>
                  </a:solidFill>
                  <a:ea typeface="Roboto"/>
                  <a:cs typeface="Roboto"/>
                  <a:sym typeface="Roboto"/>
                </a:rPr>
                <a:t>Addressing data catalog issues can lead to an 80% reduction in selection time.</a:t>
              </a:r>
            </a:p>
          </p:txBody>
        </p:sp>
      </p:grpSp>
      <p:grpSp>
        <p:nvGrpSpPr>
          <p:cNvPr id="2" name="Group 1">
            <a:extLst>
              <a:ext uri="{FF2B5EF4-FFF2-40B4-BE49-F238E27FC236}">
                <a16:creationId xmlns:a16="http://schemas.microsoft.com/office/drawing/2014/main" id="{9BEFE5E7-2C49-852E-79AB-7BA6903F8EDC}"/>
              </a:ext>
            </a:extLst>
          </p:cNvPr>
          <p:cNvGrpSpPr/>
          <p:nvPr/>
        </p:nvGrpSpPr>
        <p:grpSpPr>
          <a:xfrm>
            <a:off x="4805265" y="1707502"/>
            <a:ext cx="3209732" cy="2743200"/>
            <a:chOff x="4050249" y="2431100"/>
            <a:chExt cx="4091497" cy="3475000"/>
          </a:xfrm>
        </p:grpSpPr>
        <p:sp>
          <p:nvSpPr>
            <p:cNvPr id="1487" name="Google Shape;1487;p34"/>
            <p:cNvSpPr/>
            <p:nvPr/>
          </p:nvSpPr>
          <p:spPr>
            <a:xfrm>
              <a:off x="4050249" y="2431100"/>
              <a:ext cx="4091497" cy="3475000"/>
            </a:xfrm>
            <a:custGeom>
              <a:avLst/>
              <a:gdLst/>
              <a:ahLst/>
              <a:cxnLst/>
              <a:rect l="l" t="t" r="r" b="b"/>
              <a:pathLst>
                <a:path w="29431" h="24997" extrusionOk="0">
                  <a:moveTo>
                    <a:pt x="13575" y="0"/>
                  </a:moveTo>
                  <a:cubicBezTo>
                    <a:pt x="12874" y="0"/>
                    <a:pt x="12208" y="295"/>
                    <a:pt x="11734" y="803"/>
                  </a:cubicBezTo>
                  <a:cubicBezTo>
                    <a:pt x="11200" y="363"/>
                    <a:pt x="10550" y="98"/>
                    <a:pt x="9858" y="47"/>
                  </a:cubicBezTo>
                  <a:cubicBezTo>
                    <a:pt x="9752" y="34"/>
                    <a:pt x="9645" y="30"/>
                    <a:pt x="9534" y="30"/>
                  </a:cubicBezTo>
                  <a:cubicBezTo>
                    <a:pt x="9504" y="30"/>
                    <a:pt x="9478" y="34"/>
                    <a:pt x="9448" y="43"/>
                  </a:cubicBezTo>
                  <a:cubicBezTo>
                    <a:pt x="8094" y="103"/>
                    <a:pt x="6915" y="978"/>
                    <a:pt x="6458" y="2243"/>
                  </a:cubicBezTo>
                  <a:cubicBezTo>
                    <a:pt x="6411" y="2238"/>
                    <a:pt x="6364" y="2234"/>
                    <a:pt x="6317" y="2230"/>
                  </a:cubicBezTo>
                  <a:cubicBezTo>
                    <a:pt x="6202" y="2213"/>
                    <a:pt x="6091" y="2208"/>
                    <a:pt x="5980" y="2208"/>
                  </a:cubicBezTo>
                  <a:cubicBezTo>
                    <a:pt x="4455" y="2208"/>
                    <a:pt x="3212" y="3447"/>
                    <a:pt x="3212" y="4972"/>
                  </a:cubicBezTo>
                  <a:cubicBezTo>
                    <a:pt x="3212" y="5228"/>
                    <a:pt x="3246" y="5476"/>
                    <a:pt x="3315" y="5715"/>
                  </a:cubicBezTo>
                  <a:cubicBezTo>
                    <a:pt x="2294" y="6044"/>
                    <a:pt x="1589" y="6992"/>
                    <a:pt x="1589" y="8094"/>
                  </a:cubicBezTo>
                  <a:cubicBezTo>
                    <a:pt x="1589" y="8342"/>
                    <a:pt x="1623" y="8586"/>
                    <a:pt x="1696" y="8821"/>
                  </a:cubicBezTo>
                  <a:cubicBezTo>
                    <a:pt x="671" y="9312"/>
                    <a:pt x="0" y="10358"/>
                    <a:pt x="0" y="11512"/>
                  </a:cubicBezTo>
                  <a:cubicBezTo>
                    <a:pt x="0" y="12246"/>
                    <a:pt x="265" y="12938"/>
                    <a:pt x="748" y="13485"/>
                  </a:cubicBezTo>
                  <a:cubicBezTo>
                    <a:pt x="542" y="13874"/>
                    <a:pt x="436" y="14305"/>
                    <a:pt x="436" y="14745"/>
                  </a:cubicBezTo>
                  <a:cubicBezTo>
                    <a:pt x="436" y="15591"/>
                    <a:pt x="824" y="16377"/>
                    <a:pt x="1486" y="16885"/>
                  </a:cubicBezTo>
                  <a:cubicBezTo>
                    <a:pt x="1457" y="17035"/>
                    <a:pt x="1439" y="17184"/>
                    <a:pt x="1439" y="17338"/>
                  </a:cubicBezTo>
                  <a:cubicBezTo>
                    <a:pt x="1439" y="18444"/>
                    <a:pt x="2234" y="19367"/>
                    <a:pt x="3285" y="19563"/>
                  </a:cubicBezTo>
                  <a:cubicBezTo>
                    <a:pt x="3276" y="19589"/>
                    <a:pt x="3272" y="19606"/>
                    <a:pt x="3272" y="19606"/>
                  </a:cubicBezTo>
                  <a:cubicBezTo>
                    <a:pt x="7821" y="19990"/>
                    <a:pt x="7125" y="24997"/>
                    <a:pt x="7125" y="24997"/>
                  </a:cubicBezTo>
                  <a:lnTo>
                    <a:pt x="11717" y="24997"/>
                  </a:lnTo>
                  <a:lnTo>
                    <a:pt x="11717" y="19832"/>
                  </a:lnTo>
                  <a:cubicBezTo>
                    <a:pt x="11717" y="17436"/>
                    <a:pt x="13993" y="16697"/>
                    <a:pt x="13993" y="16697"/>
                  </a:cubicBezTo>
                  <a:cubicBezTo>
                    <a:pt x="14322" y="16676"/>
                    <a:pt x="14647" y="16603"/>
                    <a:pt x="14946" y="16471"/>
                  </a:cubicBezTo>
                  <a:cubicBezTo>
                    <a:pt x="15249" y="17731"/>
                    <a:pt x="16389" y="18666"/>
                    <a:pt x="17722" y="18666"/>
                  </a:cubicBezTo>
                  <a:cubicBezTo>
                    <a:pt x="17902" y="18666"/>
                    <a:pt x="18077" y="18649"/>
                    <a:pt x="18252" y="18615"/>
                  </a:cubicBezTo>
                  <a:cubicBezTo>
                    <a:pt x="18777" y="18542"/>
                    <a:pt x="19251" y="18307"/>
                    <a:pt x="19627" y="17961"/>
                  </a:cubicBezTo>
                  <a:cubicBezTo>
                    <a:pt x="19973" y="18436"/>
                    <a:pt x="20524" y="18726"/>
                    <a:pt x="21135" y="18726"/>
                  </a:cubicBezTo>
                  <a:cubicBezTo>
                    <a:pt x="21942" y="18726"/>
                    <a:pt x="22626" y="18226"/>
                    <a:pt x="22891" y="17509"/>
                  </a:cubicBezTo>
                  <a:cubicBezTo>
                    <a:pt x="23318" y="17748"/>
                    <a:pt x="23805" y="17876"/>
                    <a:pt x="24296" y="17876"/>
                  </a:cubicBezTo>
                  <a:cubicBezTo>
                    <a:pt x="24984" y="17876"/>
                    <a:pt x="25611" y="17633"/>
                    <a:pt x="26107" y="17231"/>
                  </a:cubicBezTo>
                  <a:cubicBezTo>
                    <a:pt x="26145" y="17218"/>
                    <a:pt x="26184" y="17197"/>
                    <a:pt x="26214" y="17171"/>
                  </a:cubicBezTo>
                  <a:cubicBezTo>
                    <a:pt x="26538" y="16889"/>
                    <a:pt x="26773" y="16543"/>
                    <a:pt x="26914" y="16167"/>
                  </a:cubicBezTo>
                  <a:cubicBezTo>
                    <a:pt x="27038" y="15881"/>
                    <a:pt x="27119" y="15569"/>
                    <a:pt x="27145" y="15245"/>
                  </a:cubicBezTo>
                  <a:cubicBezTo>
                    <a:pt x="27914" y="15001"/>
                    <a:pt x="28452" y="14288"/>
                    <a:pt x="28452" y="13459"/>
                  </a:cubicBezTo>
                  <a:cubicBezTo>
                    <a:pt x="28452" y="12951"/>
                    <a:pt x="28251" y="12477"/>
                    <a:pt x="27901" y="12135"/>
                  </a:cubicBezTo>
                  <a:cubicBezTo>
                    <a:pt x="28824" y="11648"/>
                    <a:pt x="29430" y="10679"/>
                    <a:pt x="29430" y="9607"/>
                  </a:cubicBezTo>
                  <a:cubicBezTo>
                    <a:pt x="29430" y="8206"/>
                    <a:pt x="28435" y="7044"/>
                    <a:pt x="27098" y="6796"/>
                  </a:cubicBezTo>
                  <a:cubicBezTo>
                    <a:pt x="27128" y="6664"/>
                    <a:pt x="27141" y="6527"/>
                    <a:pt x="27141" y="6390"/>
                  </a:cubicBezTo>
                  <a:cubicBezTo>
                    <a:pt x="27141" y="5280"/>
                    <a:pt x="26239" y="4378"/>
                    <a:pt x="25129" y="4378"/>
                  </a:cubicBezTo>
                  <a:cubicBezTo>
                    <a:pt x="25056" y="4378"/>
                    <a:pt x="24984" y="4383"/>
                    <a:pt x="24911" y="4391"/>
                  </a:cubicBezTo>
                  <a:cubicBezTo>
                    <a:pt x="24898" y="4233"/>
                    <a:pt x="24873" y="4079"/>
                    <a:pt x="24830" y="3934"/>
                  </a:cubicBezTo>
                  <a:cubicBezTo>
                    <a:pt x="24591" y="2935"/>
                    <a:pt x="23689" y="2187"/>
                    <a:pt x="22621" y="2187"/>
                  </a:cubicBezTo>
                  <a:cubicBezTo>
                    <a:pt x="22404" y="2187"/>
                    <a:pt x="22194" y="2221"/>
                    <a:pt x="21998" y="2277"/>
                  </a:cubicBezTo>
                  <a:cubicBezTo>
                    <a:pt x="21690" y="2349"/>
                    <a:pt x="21404" y="2486"/>
                    <a:pt x="21152" y="2674"/>
                  </a:cubicBezTo>
                  <a:cubicBezTo>
                    <a:pt x="20627" y="1397"/>
                    <a:pt x="19375" y="538"/>
                    <a:pt x="17957" y="538"/>
                  </a:cubicBezTo>
                  <a:cubicBezTo>
                    <a:pt x="17671" y="538"/>
                    <a:pt x="17389" y="572"/>
                    <a:pt x="17120" y="641"/>
                  </a:cubicBezTo>
                  <a:cubicBezTo>
                    <a:pt x="17013" y="666"/>
                    <a:pt x="16915" y="696"/>
                    <a:pt x="16812" y="731"/>
                  </a:cubicBezTo>
                  <a:cubicBezTo>
                    <a:pt x="16441" y="863"/>
                    <a:pt x="16095" y="1055"/>
                    <a:pt x="15783" y="1307"/>
                  </a:cubicBezTo>
                  <a:cubicBezTo>
                    <a:pt x="15347" y="513"/>
                    <a:pt x="14510" y="0"/>
                    <a:pt x="13575" y="0"/>
                  </a:cubicBezTo>
                  <a:close/>
                </a:path>
              </a:pathLst>
            </a:custGeom>
            <a:solidFill>
              <a:schemeClr val="accent6"/>
            </a:solidFill>
            <a:ln>
              <a:noFill/>
            </a:ln>
          </p:spPr>
          <p:txBody>
            <a:bodyPr spcFirstLastPara="1" wrap="square" lIns="121900" tIns="121900" rIns="121900" bIns="121900" anchor="ctr" anchorCtr="0">
              <a:noAutofit/>
            </a:bodyPr>
            <a:lstStyle/>
            <a:p>
              <a:endParaRPr sz="2400"/>
            </a:p>
          </p:txBody>
        </p:sp>
        <p:sp>
          <p:nvSpPr>
            <p:cNvPr id="1488" name="Google Shape;1488;p34"/>
            <p:cNvSpPr/>
            <p:nvPr/>
          </p:nvSpPr>
          <p:spPr>
            <a:xfrm>
              <a:off x="4673613" y="3879892"/>
              <a:ext cx="878000" cy="878400"/>
            </a:xfrm>
            <a:prstGeom prst="ellipse">
              <a:avLst/>
            </a:prstGeom>
            <a:solidFill>
              <a:schemeClr val="accent3"/>
            </a:solidFill>
            <a:ln>
              <a:noFill/>
            </a:ln>
          </p:spPr>
          <p:txBody>
            <a:bodyPr spcFirstLastPara="1" wrap="square" lIns="121900" tIns="121900" rIns="121900" bIns="121900" anchor="ctr" anchorCtr="0">
              <a:noAutofit/>
            </a:bodyPr>
            <a:lstStyle/>
            <a:p>
              <a:pPr algn="ctr">
                <a:buClr>
                  <a:schemeClr val="dk1"/>
                </a:buClr>
                <a:buSzPts val="1100"/>
              </a:pPr>
              <a:r>
                <a:rPr lang="en" sz="3333" b="1" dirty="0">
                  <a:solidFill>
                    <a:schemeClr val="lt1"/>
                  </a:solidFill>
                  <a:latin typeface="Fira Sans Extra Condensed"/>
                  <a:sym typeface="Fira Sans Extra Condensed"/>
                </a:rPr>
                <a:t>3</a:t>
              </a:r>
              <a:endParaRPr sz="3333" dirty="0">
                <a:solidFill>
                  <a:schemeClr val="lt1"/>
                </a:solidFill>
              </a:endParaRPr>
            </a:p>
          </p:txBody>
        </p:sp>
        <p:sp>
          <p:nvSpPr>
            <p:cNvPr id="1489" name="Google Shape;1489;p34"/>
            <p:cNvSpPr/>
            <p:nvPr/>
          </p:nvSpPr>
          <p:spPr>
            <a:xfrm>
              <a:off x="5087903" y="2838665"/>
              <a:ext cx="878000" cy="878400"/>
            </a:xfrm>
            <a:prstGeom prst="ellipse">
              <a:avLst/>
            </a:prstGeom>
            <a:solidFill>
              <a:schemeClr val="accent3"/>
            </a:solidFill>
            <a:ln>
              <a:noFill/>
            </a:ln>
          </p:spPr>
          <p:txBody>
            <a:bodyPr spcFirstLastPara="1" wrap="square" lIns="121900" tIns="121900" rIns="121900" bIns="121900" anchor="ctr" anchorCtr="0">
              <a:noAutofit/>
            </a:bodyPr>
            <a:lstStyle/>
            <a:p>
              <a:pPr algn="ctr">
                <a:buClr>
                  <a:schemeClr val="dk1"/>
                </a:buClr>
                <a:buSzPts val="1100"/>
              </a:pPr>
              <a:r>
                <a:rPr lang="en" sz="3333" b="1" dirty="0">
                  <a:solidFill>
                    <a:schemeClr val="lt1"/>
                  </a:solidFill>
                  <a:latin typeface="Fira Sans Extra Condensed"/>
                  <a:sym typeface="Fira Sans Extra Condensed"/>
                </a:rPr>
                <a:t>1</a:t>
              </a:r>
              <a:endParaRPr sz="3333" dirty="0"/>
            </a:p>
          </p:txBody>
        </p:sp>
        <p:sp>
          <p:nvSpPr>
            <p:cNvPr id="1490" name="Google Shape;1490;p34"/>
            <p:cNvSpPr/>
            <p:nvPr/>
          </p:nvSpPr>
          <p:spPr>
            <a:xfrm>
              <a:off x="6119052" y="2838666"/>
              <a:ext cx="878000" cy="878400"/>
            </a:xfrm>
            <a:prstGeom prst="ellipse">
              <a:avLst/>
            </a:prstGeom>
            <a:solidFill>
              <a:schemeClr val="accent3"/>
            </a:solidFill>
            <a:ln>
              <a:noFill/>
            </a:ln>
          </p:spPr>
          <p:txBody>
            <a:bodyPr spcFirstLastPara="1" wrap="square" lIns="121900" tIns="121900" rIns="121900" bIns="121900" anchor="ctr" anchorCtr="0">
              <a:noAutofit/>
            </a:bodyPr>
            <a:lstStyle/>
            <a:p>
              <a:pPr algn="ctr">
                <a:buClr>
                  <a:schemeClr val="dk1"/>
                </a:buClr>
                <a:buSzPts val="1100"/>
              </a:pPr>
              <a:r>
                <a:rPr lang="en" sz="3333" b="1" dirty="0">
                  <a:solidFill>
                    <a:schemeClr val="lt1"/>
                  </a:solidFill>
                  <a:latin typeface="Fira Sans Extra Condensed"/>
                  <a:sym typeface="Fira Sans Extra Condensed"/>
                </a:rPr>
                <a:t>2</a:t>
              </a:r>
              <a:endParaRPr sz="3333" dirty="0"/>
            </a:p>
          </p:txBody>
        </p:sp>
        <p:sp>
          <p:nvSpPr>
            <p:cNvPr id="1491" name="Google Shape;1491;p34"/>
            <p:cNvSpPr/>
            <p:nvPr/>
          </p:nvSpPr>
          <p:spPr>
            <a:xfrm>
              <a:off x="6545235" y="3879889"/>
              <a:ext cx="878000" cy="878400"/>
            </a:xfrm>
            <a:prstGeom prst="ellipse">
              <a:avLst/>
            </a:prstGeom>
            <a:solidFill>
              <a:schemeClr val="accent3"/>
            </a:solidFill>
            <a:ln>
              <a:noFill/>
            </a:ln>
          </p:spPr>
          <p:txBody>
            <a:bodyPr spcFirstLastPara="1" wrap="square" lIns="121900" tIns="121900" rIns="121900" bIns="121900" anchor="ctr" anchorCtr="0">
              <a:noAutofit/>
            </a:bodyPr>
            <a:lstStyle/>
            <a:p>
              <a:pPr algn="ctr">
                <a:buClr>
                  <a:schemeClr val="dk1"/>
                </a:buClr>
                <a:buSzPts val="1100"/>
              </a:pPr>
              <a:r>
                <a:rPr lang="en" sz="3333" b="1" dirty="0">
                  <a:solidFill>
                    <a:schemeClr val="lt1"/>
                  </a:solidFill>
                  <a:latin typeface="Fira Sans Extra Condensed"/>
                  <a:ea typeface="Fira Sans Extra Condensed"/>
                  <a:cs typeface="Fira Sans Extra Condensed"/>
                  <a:sym typeface="Fira Sans Extra Condensed"/>
                </a:rPr>
                <a:t>4</a:t>
              </a:r>
              <a:endParaRPr sz="3333" dirty="0"/>
            </a:p>
          </p:txBody>
        </p:sp>
      </p:grpSp>
      <p:grpSp>
        <p:nvGrpSpPr>
          <p:cNvPr id="1494" name="Google Shape;1494;p34"/>
          <p:cNvGrpSpPr/>
          <p:nvPr/>
        </p:nvGrpSpPr>
        <p:grpSpPr>
          <a:xfrm>
            <a:off x="139958" y="1583144"/>
            <a:ext cx="3386749" cy="1953156"/>
            <a:chOff x="69979" y="2975223"/>
            <a:chExt cx="2069346" cy="1464867"/>
          </a:xfrm>
        </p:grpSpPr>
        <p:sp>
          <p:nvSpPr>
            <p:cNvPr id="1495" name="Google Shape;1495;p34"/>
            <p:cNvSpPr txBox="1"/>
            <p:nvPr/>
          </p:nvSpPr>
          <p:spPr>
            <a:xfrm>
              <a:off x="443203" y="2975223"/>
              <a:ext cx="1643700" cy="348600"/>
            </a:xfrm>
            <a:prstGeom prst="rect">
              <a:avLst/>
            </a:prstGeom>
            <a:noFill/>
            <a:ln>
              <a:noFill/>
            </a:ln>
          </p:spPr>
          <p:txBody>
            <a:bodyPr spcFirstLastPara="1" wrap="square" lIns="121900" tIns="121900" rIns="121900" bIns="121900" anchor="ctr" anchorCtr="0">
              <a:noAutofit/>
            </a:bodyPr>
            <a:lstStyle/>
            <a:p>
              <a:pPr algn="r"/>
              <a:r>
                <a:rPr lang="en-US" b="1" dirty="0">
                  <a:solidFill>
                    <a:schemeClr val="dk1"/>
                  </a:solidFill>
                  <a:ea typeface="Fira Sans Extra Condensed"/>
                  <a:cs typeface="Fira Sans Extra Condensed"/>
                  <a:sym typeface="Fira Sans Extra Condensed"/>
                </a:rPr>
                <a:t>Discovering UMAP's Superiority in Data Aggregation</a:t>
              </a:r>
            </a:p>
          </p:txBody>
        </p:sp>
        <p:sp>
          <p:nvSpPr>
            <p:cNvPr id="1496" name="Google Shape;1496;p34"/>
            <p:cNvSpPr txBox="1"/>
            <p:nvPr/>
          </p:nvSpPr>
          <p:spPr>
            <a:xfrm>
              <a:off x="69979" y="3479505"/>
              <a:ext cx="2069346" cy="960585"/>
            </a:xfrm>
            <a:prstGeom prst="rect">
              <a:avLst/>
            </a:prstGeom>
            <a:noFill/>
            <a:ln>
              <a:noFill/>
            </a:ln>
          </p:spPr>
          <p:txBody>
            <a:bodyPr spcFirstLastPara="1" wrap="square" lIns="121900" tIns="121900" rIns="121900" bIns="121900" anchor="t" anchorCtr="0">
              <a:noAutofit/>
            </a:bodyPr>
            <a:lstStyle/>
            <a:p>
              <a:pPr marL="171450" indent="-171450">
                <a:buFont typeface="Wingdings" panose="05000000000000000000" pitchFamily="2" charset="2"/>
                <a:buChar char="ü"/>
              </a:pPr>
              <a:r>
                <a:rPr lang="en-US" sz="1200" dirty="0">
                  <a:solidFill>
                    <a:schemeClr val="dk1"/>
                  </a:solidFill>
                  <a:ea typeface="Roboto"/>
                  <a:cs typeface="Roboto"/>
                  <a:sym typeface="Roboto"/>
                </a:rPr>
                <a:t>UMAP surpassed traditional approaches.</a:t>
              </a:r>
            </a:p>
            <a:p>
              <a:pPr marL="171450" indent="-171450">
                <a:buFont typeface="Wingdings" panose="05000000000000000000" pitchFamily="2" charset="2"/>
                <a:buChar char="ü"/>
              </a:pPr>
              <a:r>
                <a:rPr lang="en-US" sz="1200" dirty="0">
                  <a:solidFill>
                    <a:schemeClr val="dk1"/>
                  </a:solidFill>
                  <a:ea typeface="Roboto"/>
                  <a:cs typeface="Roboto"/>
                  <a:sym typeface="Roboto"/>
                </a:rPr>
                <a:t>Preserved high-dimensional data structure effectively</a:t>
              </a:r>
              <a:r>
                <a:rPr lang="en-US" sz="1100" dirty="0">
                  <a:solidFill>
                    <a:schemeClr val="dk1"/>
                  </a:solidFill>
                  <a:ea typeface="Roboto"/>
                  <a:cs typeface="Roboto"/>
                  <a:sym typeface="Roboto"/>
                </a:rPr>
                <a:t>.</a:t>
              </a:r>
            </a:p>
          </p:txBody>
        </p:sp>
      </p:grpSp>
      <p:cxnSp>
        <p:nvCxnSpPr>
          <p:cNvPr id="1497" name="Google Shape;1497;p34"/>
          <p:cNvCxnSpPr>
            <a:stCxn id="1493" idx="6"/>
            <a:endCxn id="1488" idx="2"/>
          </p:cNvCxnSpPr>
          <p:nvPr/>
        </p:nvCxnSpPr>
        <p:spPr>
          <a:xfrm flipV="1">
            <a:off x="4875671" y="3197902"/>
            <a:ext cx="418616" cy="1577784"/>
          </a:xfrm>
          <a:prstGeom prst="bentConnector3">
            <a:avLst>
              <a:gd name="adj1" fmla="val 50000"/>
            </a:avLst>
          </a:prstGeom>
          <a:noFill/>
          <a:ln w="9525" cap="flat" cmpd="sng">
            <a:solidFill>
              <a:schemeClr val="dk1"/>
            </a:solidFill>
            <a:prstDash val="solid"/>
            <a:round/>
            <a:headEnd type="none" w="med" len="med"/>
            <a:tailEnd type="none" w="med" len="med"/>
          </a:ln>
        </p:spPr>
      </p:cxnSp>
      <p:cxnSp>
        <p:nvCxnSpPr>
          <p:cNvPr id="1499" name="Google Shape;1499;p34"/>
          <p:cNvCxnSpPr>
            <a:stCxn id="1498" idx="6"/>
            <a:endCxn id="1489" idx="2"/>
          </p:cNvCxnSpPr>
          <p:nvPr/>
        </p:nvCxnSpPr>
        <p:spPr>
          <a:xfrm flipV="1">
            <a:off x="4474454" y="2375947"/>
            <a:ext cx="1144839" cy="452217"/>
          </a:xfrm>
          <a:prstGeom prst="bentConnector3">
            <a:avLst>
              <a:gd name="adj1" fmla="val 50000"/>
            </a:avLst>
          </a:prstGeom>
          <a:noFill/>
          <a:ln w="9525" cap="flat" cmpd="sng">
            <a:solidFill>
              <a:schemeClr val="dk1"/>
            </a:solidFill>
            <a:prstDash val="solid"/>
            <a:round/>
            <a:headEnd type="none" w="med" len="med"/>
            <a:tailEnd type="none" w="med" len="med"/>
          </a:ln>
        </p:spPr>
      </p:cxnSp>
      <p:grpSp>
        <p:nvGrpSpPr>
          <p:cNvPr id="1500" name="Google Shape;1500;p34"/>
          <p:cNvGrpSpPr/>
          <p:nvPr/>
        </p:nvGrpSpPr>
        <p:grpSpPr>
          <a:xfrm>
            <a:off x="8746986" y="4627810"/>
            <a:ext cx="2972260" cy="1321198"/>
            <a:chOff x="457199" y="3107215"/>
            <a:chExt cx="2229195" cy="990898"/>
          </a:xfrm>
        </p:grpSpPr>
        <p:sp>
          <p:nvSpPr>
            <p:cNvPr id="1501" name="Google Shape;1501;p34"/>
            <p:cNvSpPr txBox="1"/>
            <p:nvPr/>
          </p:nvSpPr>
          <p:spPr>
            <a:xfrm>
              <a:off x="457199" y="3107215"/>
              <a:ext cx="1643700" cy="293585"/>
            </a:xfrm>
            <a:prstGeom prst="rect">
              <a:avLst/>
            </a:prstGeom>
            <a:noFill/>
            <a:ln>
              <a:noFill/>
            </a:ln>
          </p:spPr>
          <p:txBody>
            <a:bodyPr spcFirstLastPara="1" wrap="square" lIns="121900" tIns="121900" rIns="121900" bIns="121900" anchor="ctr" anchorCtr="0">
              <a:noAutofit/>
            </a:bodyPr>
            <a:lstStyle/>
            <a:p>
              <a:r>
                <a:rPr lang="en-US" b="1" dirty="0">
                  <a:solidFill>
                    <a:schemeClr val="dk1"/>
                  </a:solidFill>
                  <a:ea typeface="Fira Sans Extra Condensed"/>
                  <a:cs typeface="Fira Sans Extra Condensed"/>
                  <a:sym typeface="Fira Sans Extra Condensed"/>
                </a:rPr>
                <a:t>Thumbnail Features Bridge</a:t>
              </a:r>
            </a:p>
          </p:txBody>
        </p:sp>
        <p:sp>
          <p:nvSpPr>
            <p:cNvPr id="1502" name="Google Shape;1502;p34"/>
            <p:cNvSpPr txBox="1"/>
            <p:nvPr/>
          </p:nvSpPr>
          <p:spPr>
            <a:xfrm>
              <a:off x="464172" y="3541218"/>
              <a:ext cx="2222222" cy="556895"/>
            </a:xfrm>
            <a:prstGeom prst="rect">
              <a:avLst/>
            </a:prstGeom>
            <a:noFill/>
            <a:ln>
              <a:noFill/>
            </a:ln>
          </p:spPr>
          <p:txBody>
            <a:bodyPr spcFirstLastPara="1" wrap="square" lIns="121900" tIns="121900" rIns="121900" bIns="121900" anchor="t" anchorCtr="0">
              <a:noAutofit/>
            </a:bodyPr>
            <a:lstStyle/>
            <a:p>
              <a:pPr marL="171450" indent="-171450">
                <a:buFont typeface="Wingdings" panose="05000000000000000000" pitchFamily="2" charset="2"/>
                <a:buChar char="ü"/>
              </a:pPr>
              <a:r>
                <a:rPr lang="en-US" sz="1200" dirty="0">
                  <a:solidFill>
                    <a:schemeClr val="dk1"/>
                  </a:solidFill>
                  <a:ea typeface="Roboto"/>
                  <a:cs typeface="Roboto"/>
                  <a:sym typeface="Roboto"/>
                </a:rPr>
                <a:t>Key bridge between raw data and insights.</a:t>
              </a:r>
            </a:p>
            <a:p>
              <a:pPr marL="171450" indent="-171450">
                <a:buFont typeface="Wingdings" panose="05000000000000000000" pitchFamily="2" charset="2"/>
                <a:buChar char="ü"/>
              </a:pPr>
              <a:r>
                <a:rPr lang="en-US" sz="1200" dirty="0">
                  <a:solidFill>
                    <a:schemeClr val="dk1"/>
                  </a:solidFill>
                  <a:ea typeface="Roboto"/>
                  <a:cs typeface="Roboto"/>
                  <a:sym typeface="Roboto"/>
                </a:rPr>
                <a:t>Vital role in informed decisions and deeper data understanding.</a:t>
              </a:r>
            </a:p>
          </p:txBody>
        </p:sp>
      </p:grpSp>
      <p:grpSp>
        <p:nvGrpSpPr>
          <p:cNvPr id="1504" name="Google Shape;1504;p34"/>
          <p:cNvGrpSpPr/>
          <p:nvPr/>
        </p:nvGrpSpPr>
        <p:grpSpPr>
          <a:xfrm>
            <a:off x="9306791" y="1550338"/>
            <a:ext cx="2785680" cy="1818012"/>
            <a:chOff x="464172" y="2950619"/>
            <a:chExt cx="2089260" cy="1363509"/>
          </a:xfrm>
        </p:grpSpPr>
        <p:sp>
          <p:nvSpPr>
            <p:cNvPr id="1505" name="Google Shape;1505;p34"/>
            <p:cNvSpPr txBox="1"/>
            <p:nvPr/>
          </p:nvSpPr>
          <p:spPr>
            <a:xfrm>
              <a:off x="464196" y="2950619"/>
              <a:ext cx="1643700" cy="359209"/>
            </a:xfrm>
            <a:prstGeom prst="rect">
              <a:avLst/>
            </a:prstGeom>
            <a:noFill/>
            <a:ln>
              <a:noFill/>
            </a:ln>
          </p:spPr>
          <p:txBody>
            <a:bodyPr spcFirstLastPara="1" wrap="square" lIns="121900" tIns="121900" rIns="121900" bIns="121900" anchor="ctr" anchorCtr="0">
              <a:noAutofit/>
            </a:bodyPr>
            <a:lstStyle/>
            <a:p>
              <a:r>
                <a:rPr lang="en-US" b="1" dirty="0">
                  <a:solidFill>
                    <a:schemeClr val="dk1"/>
                  </a:solidFill>
                  <a:ea typeface="Fira Sans Extra Condensed"/>
                  <a:cs typeface="Fira Sans Extra Condensed"/>
                  <a:sym typeface="Fira Sans Extra Condensed"/>
                </a:rPr>
                <a:t>Domain-Specific Disparities in Fitness Features</a:t>
              </a:r>
            </a:p>
          </p:txBody>
        </p:sp>
        <p:sp>
          <p:nvSpPr>
            <p:cNvPr id="1506" name="Google Shape;1506;p34"/>
            <p:cNvSpPr txBox="1"/>
            <p:nvPr/>
          </p:nvSpPr>
          <p:spPr>
            <a:xfrm>
              <a:off x="464172" y="3479505"/>
              <a:ext cx="2089260" cy="834623"/>
            </a:xfrm>
            <a:prstGeom prst="rect">
              <a:avLst/>
            </a:prstGeom>
            <a:noFill/>
            <a:ln>
              <a:noFill/>
            </a:ln>
          </p:spPr>
          <p:txBody>
            <a:bodyPr spcFirstLastPara="1" wrap="square" lIns="121900" tIns="121900" rIns="121900" bIns="121900" anchor="t" anchorCtr="0">
              <a:noAutofit/>
            </a:bodyPr>
            <a:lstStyle/>
            <a:p>
              <a:pPr marL="171450" indent="-171450">
                <a:buFont typeface="Wingdings" panose="05000000000000000000" pitchFamily="2" charset="2"/>
                <a:buChar char="ü"/>
              </a:pPr>
              <a:r>
                <a:rPr lang="en-US" sz="1200" dirty="0">
                  <a:solidFill>
                    <a:schemeClr val="dk1"/>
                  </a:solidFill>
                  <a:ea typeface="Roboto"/>
                  <a:cs typeface="Roboto"/>
                  <a:sym typeface="Roboto"/>
                </a:rPr>
                <a:t>Datasets share general fitness traits but differ significantly in specific features.</a:t>
              </a:r>
            </a:p>
          </p:txBody>
        </p:sp>
      </p:grpSp>
      <p:cxnSp>
        <p:nvCxnSpPr>
          <p:cNvPr id="1508" name="Google Shape;1508;p34"/>
          <p:cNvCxnSpPr>
            <a:cxnSpLocks/>
            <a:stCxn id="1507" idx="2"/>
            <a:endCxn id="1490" idx="6"/>
          </p:cNvCxnSpPr>
          <p:nvPr/>
        </p:nvCxnSpPr>
        <p:spPr>
          <a:xfrm rot="10800000">
            <a:off x="7116998" y="2375948"/>
            <a:ext cx="1131264" cy="502546"/>
          </a:xfrm>
          <a:prstGeom prst="bentConnector3">
            <a:avLst>
              <a:gd name="adj1" fmla="val 50000"/>
            </a:avLst>
          </a:prstGeom>
          <a:noFill/>
          <a:ln w="9525" cap="flat" cmpd="sng">
            <a:solidFill>
              <a:schemeClr val="dk1"/>
            </a:solidFill>
            <a:prstDash val="solid"/>
            <a:round/>
            <a:headEnd type="none" w="med" len="med"/>
            <a:tailEnd type="none" w="med" len="med"/>
          </a:ln>
        </p:spPr>
      </p:cxnSp>
      <p:cxnSp>
        <p:nvCxnSpPr>
          <p:cNvPr id="1509" name="Google Shape;1509;p34"/>
          <p:cNvCxnSpPr>
            <a:stCxn id="1503" idx="2"/>
            <a:endCxn id="1491" idx="6"/>
          </p:cNvCxnSpPr>
          <p:nvPr/>
        </p:nvCxnSpPr>
        <p:spPr>
          <a:xfrm rot="10800000">
            <a:off x="7451335" y="3197900"/>
            <a:ext cx="293075" cy="1531132"/>
          </a:xfrm>
          <a:prstGeom prst="bentConnector3">
            <a:avLst>
              <a:gd name="adj1" fmla="val 50000"/>
            </a:avLst>
          </a:prstGeom>
          <a:noFill/>
          <a:ln w="9525" cap="flat" cmpd="sng">
            <a:solidFill>
              <a:schemeClr val="dk1"/>
            </a:solidFill>
            <a:prstDash val="solid"/>
            <a:round/>
            <a:headEnd type="none" w="med" len="med"/>
            <a:tailEnd type="none" w="med" len="med"/>
          </a:ln>
        </p:spPr>
      </p:cxnSp>
      <p:grpSp>
        <p:nvGrpSpPr>
          <p:cNvPr id="5" name="Group 4">
            <a:extLst>
              <a:ext uri="{FF2B5EF4-FFF2-40B4-BE49-F238E27FC236}">
                <a16:creationId xmlns:a16="http://schemas.microsoft.com/office/drawing/2014/main" id="{24F25925-4DF3-5F79-A807-7FAF4103ED1F}"/>
              </a:ext>
            </a:extLst>
          </p:cNvPr>
          <p:cNvGrpSpPr/>
          <p:nvPr/>
        </p:nvGrpSpPr>
        <p:grpSpPr>
          <a:xfrm>
            <a:off x="8248262" y="2388636"/>
            <a:ext cx="1011942" cy="979715"/>
            <a:chOff x="8212033" y="2437267"/>
            <a:chExt cx="1178800" cy="1179200"/>
          </a:xfrm>
        </p:grpSpPr>
        <p:sp>
          <p:nvSpPr>
            <p:cNvPr id="1507" name="Google Shape;1507;p34"/>
            <p:cNvSpPr/>
            <p:nvPr/>
          </p:nvSpPr>
          <p:spPr>
            <a:xfrm>
              <a:off x="8212033" y="2437267"/>
              <a:ext cx="1178800" cy="1179200"/>
            </a:xfrm>
            <a:prstGeom prst="ellipse">
              <a:avLst/>
            </a:prstGeom>
            <a:noFill/>
            <a:ln w="38100"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algn="ctr">
                <a:buClr>
                  <a:schemeClr val="dk1"/>
                </a:buClr>
                <a:buSzPts val="1100"/>
              </a:pPr>
              <a:endParaRPr sz="4000">
                <a:solidFill>
                  <a:schemeClr val="lt1"/>
                </a:solidFill>
              </a:endParaRPr>
            </a:p>
          </p:txBody>
        </p:sp>
        <p:grpSp>
          <p:nvGrpSpPr>
            <p:cNvPr id="1510" name="Google Shape;1510;p34"/>
            <p:cNvGrpSpPr/>
            <p:nvPr/>
          </p:nvGrpSpPr>
          <p:grpSpPr>
            <a:xfrm>
              <a:off x="8449202" y="2674689"/>
              <a:ext cx="704389" cy="704385"/>
              <a:chOff x="-2532224" y="1562453"/>
              <a:chExt cx="528292" cy="528289"/>
            </a:xfrm>
          </p:grpSpPr>
          <p:sp>
            <p:nvSpPr>
              <p:cNvPr id="1511" name="Google Shape;1511;p34"/>
              <p:cNvSpPr/>
              <p:nvPr/>
            </p:nvSpPr>
            <p:spPr>
              <a:xfrm>
                <a:off x="-2532224" y="1688217"/>
                <a:ext cx="93015" cy="92955"/>
              </a:xfrm>
              <a:custGeom>
                <a:avLst/>
                <a:gdLst/>
                <a:ahLst/>
                <a:cxnLst/>
                <a:rect l="l" t="t" r="r" b="b"/>
                <a:pathLst>
                  <a:path w="1548" h="1547" extrusionOk="0">
                    <a:moveTo>
                      <a:pt x="518" y="0"/>
                    </a:moveTo>
                    <a:cubicBezTo>
                      <a:pt x="232" y="0"/>
                      <a:pt x="1" y="748"/>
                      <a:pt x="1" y="1034"/>
                    </a:cubicBezTo>
                    <a:cubicBezTo>
                      <a:pt x="1" y="1316"/>
                      <a:pt x="232" y="1547"/>
                      <a:pt x="518" y="1547"/>
                    </a:cubicBezTo>
                    <a:lnTo>
                      <a:pt x="1547" y="1547"/>
                    </a:lnTo>
                    <a:lnTo>
                      <a:pt x="1547" y="0"/>
                    </a:lnTo>
                    <a:close/>
                  </a:path>
                </a:pathLst>
              </a:custGeom>
              <a:solidFill>
                <a:srgbClr val="940A37"/>
              </a:solidFill>
              <a:ln>
                <a:noFill/>
              </a:ln>
            </p:spPr>
            <p:txBody>
              <a:bodyPr spcFirstLastPara="1" wrap="square" lIns="121900" tIns="121900" rIns="121900" bIns="121900" anchor="ctr" anchorCtr="0">
                <a:noAutofit/>
              </a:bodyPr>
              <a:lstStyle/>
              <a:p>
                <a:endParaRPr sz="2400"/>
              </a:p>
            </p:txBody>
          </p:sp>
          <p:sp>
            <p:nvSpPr>
              <p:cNvPr id="1512" name="Google Shape;1512;p34"/>
              <p:cNvSpPr/>
              <p:nvPr/>
            </p:nvSpPr>
            <p:spPr>
              <a:xfrm>
                <a:off x="-2096887" y="1966965"/>
                <a:ext cx="92955" cy="92715"/>
              </a:xfrm>
              <a:custGeom>
                <a:avLst/>
                <a:gdLst/>
                <a:ahLst/>
                <a:cxnLst/>
                <a:rect l="l" t="t" r="r" b="b"/>
                <a:pathLst>
                  <a:path w="1547" h="1543" extrusionOk="0">
                    <a:moveTo>
                      <a:pt x="0" y="0"/>
                    </a:moveTo>
                    <a:lnTo>
                      <a:pt x="0" y="1542"/>
                    </a:lnTo>
                    <a:lnTo>
                      <a:pt x="1030" y="1542"/>
                    </a:lnTo>
                    <a:cubicBezTo>
                      <a:pt x="1316" y="1542"/>
                      <a:pt x="1547" y="1312"/>
                      <a:pt x="1547" y="1030"/>
                    </a:cubicBezTo>
                    <a:cubicBezTo>
                      <a:pt x="1547" y="743"/>
                      <a:pt x="1316" y="0"/>
                      <a:pt x="1030" y="0"/>
                    </a:cubicBezTo>
                    <a:close/>
                  </a:path>
                </a:pathLst>
              </a:custGeom>
              <a:solidFill>
                <a:srgbClr val="940A37"/>
              </a:solidFill>
              <a:ln>
                <a:noFill/>
              </a:ln>
            </p:spPr>
            <p:txBody>
              <a:bodyPr spcFirstLastPara="1" wrap="square" lIns="121900" tIns="121900" rIns="121900" bIns="121900" anchor="ctr" anchorCtr="0">
                <a:noAutofit/>
              </a:bodyPr>
              <a:lstStyle/>
              <a:p>
                <a:endParaRPr sz="2400"/>
              </a:p>
            </p:txBody>
          </p:sp>
          <p:sp>
            <p:nvSpPr>
              <p:cNvPr id="1513" name="Google Shape;1513;p34"/>
              <p:cNvSpPr/>
              <p:nvPr/>
            </p:nvSpPr>
            <p:spPr>
              <a:xfrm>
                <a:off x="-2470333" y="1562453"/>
                <a:ext cx="404569" cy="528289"/>
              </a:xfrm>
              <a:custGeom>
                <a:avLst/>
                <a:gdLst/>
                <a:ahLst/>
                <a:cxnLst/>
                <a:rect l="l" t="t" r="r" b="b"/>
                <a:pathLst>
                  <a:path w="6733" h="8792" extrusionOk="0">
                    <a:moveTo>
                      <a:pt x="257" y="0"/>
                    </a:moveTo>
                    <a:cubicBezTo>
                      <a:pt x="116" y="0"/>
                      <a:pt x="0" y="116"/>
                      <a:pt x="0" y="257"/>
                    </a:cubicBezTo>
                    <a:lnTo>
                      <a:pt x="0" y="8535"/>
                    </a:lnTo>
                    <a:cubicBezTo>
                      <a:pt x="0" y="8676"/>
                      <a:pt x="116" y="8791"/>
                      <a:pt x="257" y="8791"/>
                    </a:cubicBezTo>
                    <a:lnTo>
                      <a:pt x="6472" y="8791"/>
                    </a:lnTo>
                    <a:cubicBezTo>
                      <a:pt x="6617" y="8791"/>
                      <a:pt x="6732" y="8676"/>
                      <a:pt x="6732" y="8535"/>
                    </a:cubicBezTo>
                    <a:lnTo>
                      <a:pt x="6732" y="2093"/>
                    </a:lnTo>
                    <a:lnTo>
                      <a:pt x="4669" y="0"/>
                    </a:ln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514" name="Google Shape;1514;p34"/>
              <p:cNvSpPr/>
              <p:nvPr/>
            </p:nvSpPr>
            <p:spPr>
              <a:xfrm>
                <a:off x="-2189783" y="1562453"/>
                <a:ext cx="124021" cy="125823"/>
              </a:xfrm>
              <a:custGeom>
                <a:avLst/>
                <a:gdLst/>
                <a:ahLst/>
                <a:cxnLst/>
                <a:rect l="l" t="t" r="r" b="b"/>
                <a:pathLst>
                  <a:path w="2064" h="2094" extrusionOk="0">
                    <a:moveTo>
                      <a:pt x="0" y="0"/>
                    </a:moveTo>
                    <a:lnTo>
                      <a:pt x="0" y="1837"/>
                    </a:lnTo>
                    <a:cubicBezTo>
                      <a:pt x="0" y="1978"/>
                      <a:pt x="115" y="2093"/>
                      <a:pt x="261" y="2093"/>
                    </a:cubicBezTo>
                    <a:lnTo>
                      <a:pt x="2063" y="2093"/>
                    </a:lnTo>
                    <a:lnTo>
                      <a:pt x="2063" y="1837"/>
                    </a:lnTo>
                    <a:cubicBezTo>
                      <a:pt x="2063" y="1769"/>
                      <a:pt x="2033" y="1705"/>
                      <a:pt x="1986" y="1658"/>
                    </a:cubicBezTo>
                    <a:lnTo>
                      <a:pt x="440" y="77"/>
                    </a:lnTo>
                    <a:cubicBezTo>
                      <a:pt x="393" y="26"/>
                      <a:pt x="329" y="0"/>
                      <a:pt x="261" y="0"/>
                    </a:cubicBezTo>
                    <a:close/>
                  </a:path>
                </a:pathLst>
              </a:custGeom>
              <a:solidFill>
                <a:srgbClr val="B7B7B7"/>
              </a:solidFill>
              <a:ln>
                <a:noFill/>
              </a:ln>
            </p:spPr>
            <p:txBody>
              <a:bodyPr spcFirstLastPara="1" wrap="square" lIns="121900" tIns="121900" rIns="121900" bIns="121900" anchor="ctr" anchorCtr="0">
                <a:noAutofit/>
              </a:bodyPr>
              <a:lstStyle/>
              <a:p>
                <a:endParaRPr sz="2400"/>
              </a:p>
            </p:txBody>
          </p:sp>
          <p:sp>
            <p:nvSpPr>
              <p:cNvPr id="1515" name="Google Shape;1515;p34"/>
              <p:cNvSpPr/>
              <p:nvPr/>
            </p:nvSpPr>
            <p:spPr>
              <a:xfrm>
                <a:off x="-2283219" y="1719283"/>
                <a:ext cx="124802" cy="31125"/>
              </a:xfrm>
              <a:custGeom>
                <a:avLst/>
                <a:gdLst/>
                <a:ahLst/>
                <a:cxnLst/>
                <a:rect l="l" t="t" r="r" b="b"/>
                <a:pathLst>
                  <a:path w="2077" h="518" extrusionOk="0">
                    <a:moveTo>
                      <a:pt x="257" y="0"/>
                    </a:moveTo>
                    <a:cubicBezTo>
                      <a:pt x="111" y="0"/>
                      <a:pt x="0" y="116"/>
                      <a:pt x="0" y="257"/>
                    </a:cubicBezTo>
                    <a:cubicBezTo>
                      <a:pt x="0" y="402"/>
                      <a:pt x="111" y="517"/>
                      <a:pt x="257" y="517"/>
                    </a:cubicBezTo>
                    <a:lnTo>
                      <a:pt x="1820" y="517"/>
                    </a:lnTo>
                    <a:cubicBezTo>
                      <a:pt x="1961" y="517"/>
                      <a:pt x="2076" y="402"/>
                      <a:pt x="2076" y="257"/>
                    </a:cubicBezTo>
                    <a:cubicBezTo>
                      <a:pt x="2076" y="116"/>
                      <a:pt x="1961" y="0"/>
                      <a:pt x="1820" y="0"/>
                    </a:cubicBezTo>
                    <a:close/>
                  </a:path>
                </a:pathLst>
              </a:custGeom>
              <a:solidFill>
                <a:schemeClr val="accent4"/>
              </a:solidFill>
              <a:ln>
                <a:noFill/>
              </a:ln>
            </p:spPr>
            <p:txBody>
              <a:bodyPr spcFirstLastPara="1" wrap="square" lIns="121900" tIns="121900" rIns="121900" bIns="121900" anchor="ctr" anchorCtr="0">
                <a:noAutofit/>
              </a:bodyPr>
              <a:lstStyle/>
              <a:p>
                <a:endParaRPr sz="2400"/>
              </a:p>
            </p:txBody>
          </p:sp>
          <p:sp>
            <p:nvSpPr>
              <p:cNvPr id="1516" name="Google Shape;1516;p34"/>
              <p:cNvSpPr/>
              <p:nvPr/>
            </p:nvSpPr>
            <p:spPr>
              <a:xfrm>
                <a:off x="-2283219" y="1781113"/>
                <a:ext cx="124802" cy="31125"/>
              </a:xfrm>
              <a:custGeom>
                <a:avLst/>
                <a:gdLst/>
                <a:ahLst/>
                <a:cxnLst/>
                <a:rect l="l" t="t" r="r" b="b"/>
                <a:pathLst>
                  <a:path w="2077" h="518" extrusionOk="0">
                    <a:moveTo>
                      <a:pt x="257" y="1"/>
                    </a:moveTo>
                    <a:cubicBezTo>
                      <a:pt x="111" y="1"/>
                      <a:pt x="0" y="116"/>
                      <a:pt x="0" y="257"/>
                    </a:cubicBezTo>
                    <a:cubicBezTo>
                      <a:pt x="0" y="402"/>
                      <a:pt x="111" y="518"/>
                      <a:pt x="257" y="518"/>
                    </a:cubicBezTo>
                    <a:lnTo>
                      <a:pt x="1820" y="518"/>
                    </a:lnTo>
                    <a:cubicBezTo>
                      <a:pt x="1961" y="518"/>
                      <a:pt x="2076" y="402"/>
                      <a:pt x="2076" y="257"/>
                    </a:cubicBezTo>
                    <a:cubicBezTo>
                      <a:pt x="2076" y="116"/>
                      <a:pt x="1961" y="1"/>
                      <a:pt x="1820" y="1"/>
                    </a:cubicBezTo>
                    <a:close/>
                  </a:path>
                </a:pathLst>
              </a:custGeom>
              <a:solidFill>
                <a:schemeClr val="accent4"/>
              </a:solidFill>
              <a:ln>
                <a:noFill/>
              </a:ln>
            </p:spPr>
            <p:txBody>
              <a:bodyPr spcFirstLastPara="1" wrap="square" lIns="121900" tIns="121900" rIns="121900" bIns="121900" anchor="ctr" anchorCtr="0">
                <a:noAutofit/>
              </a:bodyPr>
              <a:lstStyle/>
              <a:p>
                <a:endParaRPr sz="2400"/>
              </a:p>
            </p:txBody>
          </p:sp>
          <p:sp>
            <p:nvSpPr>
              <p:cNvPr id="1517" name="Google Shape;1517;p34"/>
              <p:cNvSpPr/>
              <p:nvPr/>
            </p:nvSpPr>
            <p:spPr>
              <a:xfrm>
                <a:off x="-2408202" y="1904834"/>
                <a:ext cx="125042" cy="31125"/>
              </a:xfrm>
              <a:custGeom>
                <a:avLst/>
                <a:gdLst/>
                <a:ahLst/>
                <a:cxnLst/>
                <a:rect l="l" t="t" r="r" b="b"/>
                <a:pathLst>
                  <a:path w="2081" h="518" extrusionOk="0">
                    <a:moveTo>
                      <a:pt x="261" y="1"/>
                    </a:moveTo>
                    <a:cubicBezTo>
                      <a:pt x="115" y="1"/>
                      <a:pt x="0" y="116"/>
                      <a:pt x="0" y="261"/>
                    </a:cubicBezTo>
                    <a:cubicBezTo>
                      <a:pt x="0" y="402"/>
                      <a:pt x="115" y="517"/>
                      <a:pt x="261" y="517"/>
                    </a:cubicBezTo>
                    <a:lnTo>
                      <a:pt x="1820" y="517"/>
                    </a:lnTo>
                    <a:cubicBezTo>
                      <a:pt x="1965" y="517"/>
                      <a:pt x="2080" y="402"/>
                      <a:pt x="2080" y="261"/>
                    </a:cubicBezTo>
                    <a:cubicBezTo>
                      <a:pt x="2080" y="116"/>
                      <a:pt x="1965" y="1"/>
                      <a:pt x="1820" y="1"/>
                    </a:cubicBezTo>
                    <a:close/>
                  </a:path>
                </a:pathLst>
              </a:custGeom>
              <a:solidFill>
                <a:schemeClr val="accent4"/>
              </a:solidFill>
              <a:ln>
                <a:noFill/>
              </a:ln>
            </p:spPr>
            <p:txBody>
              <a:bodyPr spcFirstLastPara="1" wrap="square" lIns="121900" tIns="121900" rIns="121900" bIns="121900" anchor="ctr" anchorCtr="0">
                <a:noAutofit/>
              </a:bodyPr>
              <a:lstStyle/>
              <a:p>
                <a:endParaRPr sz="2400"/>
              </a:p>
            </p:txBody>
          </p:sp>
          <p:sp>
            <p:nvSpPr>
              <p:cNvPr id="1518" name="Google Shape;1518;p34"/>
              <p:cNvSpPr/>
              <p:nvPr/>
            </p:nvSpPr>
            <p:spPr>
              <a:xfrm>
                <a:off x="-2408202" y="1966965"/>
                <a:ext cx="125042" cy="30825"/>
              </a:xfrm>
              <a:custGeom>
                <a:avLst/>
                <a:gdLst/>
                <a:ahLst/>
                <a:cxnLst/>
                <a:rect l="l" t="t" r="r" b="b"/>
                <a:pathLst>
                  <a:path w="2081" h="513" extrusionOk="0">
                    <a:moveTo>
                      <a:pt x="261" y="0"/>
                    </a:moveTo>
                    <a:cubicBezTo>
                      <a:pt x="115" y="0"/>
                      <a:pt x="0" y="116"/>
                      <a:pt x="0" y="257"/>
                    </a:cubicBezTo>
                    <a:cubicBezTo>
                      <a:pt x="0" y="397"/>
                      <a:pt x="115" y="513"/>
                      <a:pt x="261" y="513"/>
                    </a:cubicBezTo>
                    <a:lnTo>
                      <a:pt x="1820" y="513"/>
                    </a:lnTo>
                    <a:cubicBezTo>
                      <a:pt x="1965" y="513"/>
                      <a:pt x="2080" y="397"/>
                      <a:pt x="2080" y="257"/>
                    </a:cubicBezTo>
                    <a:cubicBezTo>
                      <a:pt x="2080" y="116"/>
                      <a:pt x="1965" y="0"/>
                      <a:pt x="1820" y="0"/>
                    </a:cubicBezTo>
                    <a:close/>
                  </a:path>
                </a:pathLst>
              </a:custGeom>
              <a:solidFill>
                <a:schemeClr val="accent4"/>
              </a:solidFill>
              <a:ln>
                <a:noFill/>
              </a:ln>
            </p:spPr>
            <p:txBody>
              <a:bodyPr spcFirstLastPara="1" wrap="square" lIns="121900" tIns="121900" rIns="121900" bIns="121900" anchor="ctr" anchorCtr="0">
                <a:noAutofit/>
              </a:bodyPr>
              <a:lstStyle/>
              <a:p>
                <a:endParaRPr sz="2400"/>
              </a:p>
            </p:txBody>
          </p:sp>
          <p:sp>
            <p:nvSpPr>
              <p:cNvPr id="1519" name="Google Shape;1519;p34"/>
              <p:cNvSpPr/>
              <p:nvPr/>
            </p:nvSpPr>
            <p:spPr>
              <a:xfrm>
                <a:off x="-2408202" y="1843003"/>
                <a:ext cx="249784" cy="31065"/>
              </a:xfrm>
              <a:custGeom>
                <a:avLst/>
                <a:gdLst/>
                <a:ahLst/>
                <a:cxnLst/>
                <a:rect l="l" t="t" r="r" b="b"/>
                <a:pathLst>
                  <a:path w="4157" h="517" extrusionOk="0">
                    <a:moveTo>
                      <a:pt x="261" y="0"/>
                    </a:moveTo>
                    <a:cubicBezTo>
                      <a:pt x="115" y="0"/>
                      <a:pt x="0" y="115"/>
                      <a:pt x="0" y="261"/>
                    </a:cubicBezTo>
                    <a:cubicBezTo>
                      <a:pt x="0" y="402"/>
                      <a:pt x="115" y="517"/>
                      <a:pt x="261" y="517"/>
                    </a:cubicBezTo>
                    <a:lnTo>
                      <a:pt x="3900" y="517"/>
                    </a:lnTo>
                    <a:cubicBezTo>
                      <a:pt x="4041" y="517"/>
                      <a:pt x="4156" y="402"/>
                      <a:pt x="4156" y="261"/>
                    </a:cubicBezTo>
                    <a:cubicBezTo>
                      <a:pt x="4156" y="115"/>
                      <a:pt x="4041" y="0"/>
                      <a:pt x="3900" y="0"/>
                    </a:cubicBezTo>
                    <a:close/>
                  </a:path>
                </a:pathLst>
              </a:custGeom>
              <a:solidFill>
                <a:schemeClr val="accent4"/>
              </a:solidFill>
              <a:ln>
                <a:noFill/>
              </a:ln>
            </p:spPr>
            <p:txBody>
              <a:bodyPr spcFirstLastPara="1" wrap="square" lIns="121900" tIns="121900" rIns="121900" bIns="121900" anchor="ctr" anchorCtr="0">
                <a:noAutofit/>
              </a:bodyPr>
              <a:lstStyle/>
              <a:p>
                <a:endParaRPr sz="2400"/>
              </a:p>
            </p:txBody>
          </p:sp>
          <p:sp>
            <p:nvSpPr>
              <p:cNvPr id="1520" name="Google Shape;1520;p34"/>
              <p:cNvSpPr/>
              <p:nvPr/>
            </p:nvSpPr>
            <p:spPr>
              <a:xfrm>
                <a:off x="-2220608" y="1904954"/>
                <a:ext cx="216676" cy="123900"/>
              </a:xfrm>
              <a:custGeom>
                <a:avLst/>
                <a:gdLst/>
                <a:ahLst/>
                <a:cxnLst/>
                <a:rect l="l" t="t" r="r" b="b"/>
                <a:pathLst>
                  <a:path w="3606" h="2062" extrusionOk="0">
                    <a:moveTo>
                      <a:pt x="1286" y="0"/>
                    </a:moveTo>
                    <a:cubicBezTo>
                      <a:pt x="1236" y="0"/>
                      <a:pt x="1187" y="15"/>
                      <a:pt x="1145" y="46"/>
                    </a:cubicBezTo>
                    <a:lnTo>
                      <a:pt x="116" y="814"/>
                    </a:lnTo>
                    <a:cubicBezTo>
                      <a:pt x="43" y="866"/>
                      <a:pt x="0" y="947"/>
                      <a:pt x="0" y="1032"/>
                    </a:cubicBezTo>
                    <a:cubicBezTo>
                      <a:pt x="0" y="1118"/>
                      <a:pt x="43" y="1199"/>
                      <a:pt x="116" y="1246"/>
                    </a:cubicBezTo>
                    <a:lnTo>
                      <a:pt x="1145" y="2019"/>
                    </a:lnTo>
                    <a:cubicBezTo>
                      <a:pt x="1187" y="2047"/>
                      <a:pt x="1237" y="2061"/>
                      <a:pt x="1287" y="2061"/>
                    </a:cubicBezTo>
                    <a:cubicBezTo>
                      <a:pt x="1329" y="2061"/>
                      <a:pt x="1371" y="2051"/>
                      <a:pt x="1410" y="2032"/>
                    </a:cubicBezTo>
                    <a:cubicBezTo>
                      <a:pt x="1491" y="1985"/>
                      <a:pt x="1542" y="1899"/>
                      <a:pt x="1542" y="1805"/>
                    </a:cubicBezTo>
                    <a:lnTo>
                      <a:pt x="1542" y="1545"/>
                    </a:lnTo>
                    <a:lnTo>
                      <a:pt x="3089" y="1545"/>
                    </a:lnTo>
                    <a:cubicBezTo>
                      <a:pt x="3375" y="1545"/>
                      <a:pt x="3606" y="1775"/>
                      <a:pt x="3606" y="2062"/>
                    </a:cubicBezTo>
                    <a:lnTo>
                      <a:pt x="3606" y="1289"/>
                    </a:lnTo>
                    <a:cubicBezTo>
                      <a:pt x="3606" y="861"/>
                      <a:pt x="3260" y="515"/>
                      <a:pt x="2832" y="515"/>
                    </a:cubicBezTo>
                    <a:lnTo>
                      <a:pt x="1542" y="515"/>
                    </a:lnTo>
                    <a:lnTo>
                      <a:pt x="1542" y="259"/>
                    </a:lnTo>
                    <a:cubicBezTo>
                      <a:pt x="1542" y="165"/>
                      <a:pt x="1491" y="75"/>
                      <a:pt x="1410" y="33"/>
                    </a:cubicBezTo>
                    <a:cubicBezTo>
                      <a:pt x="1371" y="11"/>
                      <a:pt x="1328" y="0"/>
                      <a:pt x="1286" y="0"/>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1521" name="Google Shape;1521;p34"/>
              <p:cNvSpPr/>
              <p:nvPr/>
            </p:nvSpPr>
            <p:spPr>
              <a:xfrm>
                <a:off x="-2532224" y="1626387"/>
                <a:ext cx="217757" cy="124021"/>
              </a:xfrm>
              <a:custGeom>
                <a:avLst/>
                <a:gdLst/>
                <a:ahLst/>
                <a:cxnLst/>
                <a:rect l="l" t="t" r="r" b="b"/>
                <a:pathLst>
                  <a:path w="3624" h="2064" extrusionOk="0">
                    <a:moveTo>
                      <a:pt x="2320" y="1"/>
                    </a:moveTo>
                    <a:cubicBezTo>
                      <a:pt x="2278" y="1"/>
                      <a:pt x="2235" y="11"/>
                      <a:pt x="2196" y="30"/>
                    </a:cubicBezTo>
                    <a:cubicBezTo>
                      <a:pt x="2111" y="77"/>
                      <a:pt x="2060" y="162"/>
                      <a:pt x="2060" y="261"/>
                    </a:cubicBezTo>
                    <a:lnTo>
                      <a:pt x="2060" y="517"/>
                    </a:lnTo>
                    <a:lnTo>
                      <a:pt x="774" y="517"/>
                    </a:lnTo>
                    <a:cubicBezTo>
                      <a:pt x="347" y="517"/>
                      <a:pt x="1" y="863"/>
                      <a:pt x="1" y="1290"/>
                    </a:cubicBezTo>
                    <a:lnTo>
                      <a:pt x="1" y="2063"/>
                    </a:lnTo>
                    <a:cubicBezTo>
                      <a:pt x="1" y="1777"/>
                      <a:pt x="232" y="1546"/>
                      <a:pt x="518" y="1546"/>
                    </a:cubicBezTo>
                    <a:lnTo>
                      <a:pt x="2060" y="1546"/>
                    </a:lnTo>
                    <a:lnTo>
                      <a:pt x="2060" y="1803"/>
                    </a:lnTo>
                    <a:cubicBezTo>
                      <a:pt x="2060" y="1901"/>
                      <a:pt x="2111" y="1986"/>
                      <a:pt x="2196" y="2029"/>
                    </a:cubicBezTo>
                    <a:cubicBezTo>
                      <a:pt x="2234" y="2051"/>
                      <a:pt x="2275" y="2061"/>
                      <a:pt x="2317" y="2061"/>
                    </a:cubicBezTo>
                    <a:cubicBezTo>
                      <a:pt x="2367" y="2061"/>
                      <a:pt x="2417" y="2046"/>
                      <a:pt x="2461" y="2016"/>
                    </a:cubicBezTo>
                    <a:lnTo>
                      <a:pt x="3508" y="1247"/>
                    </a:lnTo>
                    <a:cubicBezTo>
                      <a:pt x="3580" y="1196"/>
                      <a:pt x="3623" y="1119"/>
                      <a:pt x="3623" y="1029"/>
                    </a:cubicBezTo>
                    <a:cubicBezTo>
                      <a:pt x="3623" y="944"/>
                      <a:pt x="3580" y="863"/>
                      <a:pt x="3508" y="816"/>
                    </a:cubicBezTo>
                    <a:lnTo>
                      <a:pt x="2461" y="43"/>
                    </a:lnTo>
                    <a:cubicBezTo>
                      <a:pt x="2419" y="15"/>
                      <a:pt x="2370" y="1"/>
                      <a:pt x="2320" y="1"/>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grpSp>
      </p:grpSp>
      <p:grpSp>
        <p:nvGrpSpPr>
          <p:cNvPr id="4" name="Group 3">
            <a:extLst>
              <a:ext uri="{FF2B5EF4-FFF2-40B4-BE49-F238E27FC236}">
                <a16:creationId xmlns:a16="http://schemas.microsoft.com/office/drawing/2014/main" id="{B23DB187-0942-7271-9983-848E31010BC8}"/>
              </a:ext>
            </a:extLst>
          </p:cNvPr>
          <p:cNvGrpSpPr/>
          <p:nvPr/>
        </p:nvGrpSpPr>
        <p:grpSpPr>
          <a:xfrm>
            <a:off x="7744409" y="4251583"/>
            <a:ext cx="965306" cy="954898"/>
            <a:chOff x="8212049" y="4596817"/>
            <a:chExt cx="1178800" cy="1179200"/>
          </a:xfrm>
        </p:grpSpPr>
        <p:sp>
          <p:nvSpPr>
            <p:cNvPr id="1503" name="Google Shape;1503;p34"/>
            <p:cNvSpPr/>
            <p:nvPr/>
          </p:nvSpPr>
          <p:spPr>
            <a:xfrm>
              <a:off x="8212049" y="4596817"/>
              <a:ext cx="1178800" cy="1179200"/>
            </a:xfrm>
            <a:prstGeom prst="ellipse">
              <a:avLst/>
            </a:prstGeom>
            <a:noFill/>
            <a:ln w="38100"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algn="ctr">
                <a:buClr>
                  <a:schemeClr val="dk1"/>
                </a:buClr>
                <a:buSzPts val="1100"/>
              </a:pPr>
              <a:endParaRPr sz="4000">
                <a:solidFill>
                  <a:schemeClr val="lt1"/>
                </a:solidFill>
              </a:endParaRPr>
            </a:p>
          </p:txBody>
        </p:sp>
        <p:grpSp>
          <p:nvGrpSpPr>
            <p:cNvPr id="1522" name="Google Shape;1522;p34"/>
            <p:cNvGrpSpPr/>
            <p:nvPr/>
          </p:nvGrpSpPr>
          <p:grpSpPr>
            <a:xfrm>
              <a:off x="8449207" y="4856320"/>
              <a:ext cx="704388" cy="660243"/>
              <a:chOff x="-3340045" y="1609903"/>
              <a:chExt cx="528291" cy="495182"/>
            </a:xfrm>
          </p:grpSpPr>
          <p:sp>
            <p:nvSpPr>
              <p:cNvPr id="1523" name="Google Shape;1523;p34"/>
              <p:cNvSpPr/>
              <p:nvPr/>
            </p:nvSpPr>
            <p:spPr>
              <a:xfrm>
                <a:off x="-3340045" y="1609903"/>
                <a:ext cx="279827" cy="278566"/>
              </a:xfrm>
              <a:custGeom>
                <a:avLst/>
                <a:gdLst/>
                <a:ahLst/>
                <a:cxnLst/>
                <a:rect l="l" t="t" r="r" b="b"/>
                <a:pathLst>
                  <a:path w="4657" h="4636" extrusionOk="0">
                    <a:moveTo>
                      <a:pt x="774" y="1"/>
                    </a:moveTo>
                    <a:cubicBezTo>
                      <a:pt x="346" y="1"/>
                      <a:pt x="0" y="347"/>
                      <a:pt x="0" y="774"/>
                    </a:cubicBezTo>
                    <a:lnTo>
                      <a:pt x="0" y="2833"/>
                    </a:lnTo>
                    <a:cubicBezTo>
                      <a:pt x="0" y="3260"/>
                      <a:pt x="346" y="3606"/>
                      <a:pt x="774" y="3606"/>
                    </a:cubicBezTo>
                    <a:lnTo>
                      <a:pt x="1034" y="3606"/>
                    </a:lnTo>
                    <a:lnTo>
                      <a:pt x="1034" y="4379"/>
                    </a:lnTo>
                    <a:cubicBezTo>
                      <a:pt x="1034" y="4481"/>
                      <a:pt x="1094" y="4575"/>
                      <a:pt x="1192" y="4614"/>
                    </a:cubicBezTo>
                    <a:cubicBezTo>
                      <a:pt x="1224" y="4628"/>
                      <a:pt x="1258" y="4635"/>
                      <a:pt x="1292" y="4635"/>
                    </a:cubicBezTo>
                    <a:cubicBezTo>
                      <a:pt x="1357" y="4635"/>
                      <a:pt x="1422" y="4609"/>
                      <a:pt x="1470" y="4558"/>
                    </a:cubicBezTo>
                    <a:lnTo>
                      <a:pt x="2444" y="3606"/>
                    </a:lnTo>
                    <a:lnTo>
                      <a:pt x="3883" y="3606"/>
                    </a:lnTo>
                    <a:cubicBezTo>
                      <a:pt x="4084" y="3606"/>
                      <a:pt x="4263" y="3529"/>
                      <a:pt x="4396" y="3405"/>
                    </a:cubicBezTo>
                    <a:cubicBezTo>
                      <a:pt x="4558" y="3264"/>
                      <a:pt x="4656" y="3059"/>
                      <a:pt x="4656" y="2833"/>
                    </a:cubicBezTo>
                    <a:lnTo>
                      <a:pt x="4656" y="774"/>
                    </a:lnTo>
                    <a:cubicBezTo>
                      <a:pt x="4656" y="547"/>
                      <a:pt x="4558" y="342"/>
                      <a:pt x="4396" y="201"/>
                    </a:cubicBezTo>
                    <a:cubicBezTo>
                      <a:pt x="4263" y="77"/>
                      <a:pt x="4084" y="1"/>
                      <a:pt x="3883"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524" name="Google Shape;1524;p34"/>
              <p:cNvSpPr/>
              <p:nvPr/>
            </p:nvSpPr>
            <p:spPr>
              <a:xfrm>
                <a:off x="-3091342" y="1826519"/>
                <a:ext cx="279587" cy="278566"/>
              </a:xfrm>
              <a:custGeom>
                <a:avLst/>
                <a:gdLst/>
                <a:ahLst/>
                <a:cxnLst/>
                <a:rect l="l" t="t" r="r" b="b"/>
                <a:pathLst>
                  <a:path w="4653" h="4636" extrusionOk="0">
                    <a:moveTo>
                      <a:pt x="774" y="1"/>
                    </a:moveTo>
                    <a:cubicBezTo>
                      <a:pt x="573" y="1"/>
                      <a:pt x="393" y="78"/>
                      <a:pt x="257" y="201"/>
                    </a:cubicBezTo>
                    <a:cubicBezTo>
                      <a:pt x="99" y="342"/>
                      <a:pt x="0" y="547"/>
                      <a:pt x="0" y="774"/>
                    </a:cubicBezTo>
                    <a:lnTo>
                      <a:pt x="0" y="2833"/>
                    </a:lnTo>
                    <a:cubicBezTo>
                      <a:pt x="0" y="3059"/>
                      <a:pt x="99" y="3264"/>
                      <a:pt x="257" y="3405"/>
                    </a:cubicBezTo>
                    <a:cubicBezTo>
                      <a:pt x="393" y="3529"/>
                      <a:pt x="573" y="3606"/>
                      <a:pt x="774" y="3606"/>
                    </a:cubicBezTo>
                    <a:lnTo>
                      <a:pt x="2226" y="3606"/>
                    </a:lnTo>
                    <a:lnTo>
                      <a:pt x="3187" y="4558"/>
                    </a:lnTo>
                    <a:cubicBezTo>
                      <a:pt x="3235" y="4609"/>
                      <a:pt x="3299" y="4636"/>
                      <a:pt x="3365" y="4636"/>
                    </a:cubicBezTo>
                    <a:cubicBezTo>
                      <a:pt x="3398" y="4636"/>
                      <a:pt x="3433" y="4628"/>
                      <a:pt x="3465" y="4614"/>
                    </a:cubicBezTo>
                    <a:cubicBezTo>
                      <a:pt x="3563" y="4575"/>
                      <a:pt x="3623" y="4481"/>
                      <a:pt x="3623" y="4379"/>
                    </a:cubicBezTo>
                    <a:lnTo>
                      <a:pt x="3623" y="3606"/>
                    </a:lnTo>
                    <a:lnTo>
                      <a:pt x="3879" y="3606"/>
                    </a:lnTo>
                    <a:cubicBezTo>
                      <a:pt x="4306" y="3606"/>
                      <a:pt x="4652" y="3260"/>
                      <a:pt x="4652" y="2833"/>
                    </a:cubicBezTo>
                    <a:lnTo>
                      <a:pt x="4652" y="774"/>
                    </a:lnTo>
                    <a:cubicBezTo>
                      <a:pt x="4652" y="347"/>
                      <a:pt x="4306" y="1"/>
                      <a:pt x="3879"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525" name="Google Shape;1525;p34"/>
              <p:cNvSpPr/>
              <p:nvPr/>
            </p:nvSpPr>
            <p:spPr>
              <a:xfrm>
                <a:off x="-3106724" y="1889431"/>
                <a:ext cx="61890" cy="92955"/>
              </a:xfrm>
              <a:custGeom>
                <a:avLst/>
                <a:gdLst/>
                <a:ahLst/>
                <a:cxnLst/>
                <a:rect l="l" t="t" r="r" b="b"/>
                <a:pathLst>
                  <a:path w="1030" h="1547" extrusionOk="0">
                    <a:moveTo>
                      <a:pt x="517" y="0"/>
                    </a:moveTo>
                    <a:lnTo>
                      <a:pt x="0" y="517"/>
                    </a:lnTo>
                    <a:cubicBezTo>
                      <a:pt x="0" y="543"/>
                      <a:pt x="4" y="573"/>
                      <a:pt x="17" y="598"/>
                    </a:cubicBezTo>
                    <a:lnTo>
                      <a:pt x="274" y="1371"/>
                    </a:lnTo>
                    <a:cubicBezTo>
                      <a:pt x="303" y="1474"/>
                      <a:pt x="402" y="1546"/>
                      <a:pt x="517" y="1546"/>
                    </a:cubicBezTo>
                    <a:cubicBezTo>
                      <a:pt x="628" y="1546"/>
                      <a:pt x="726" y="1474"/>
                      <a:pt x="756" y="1371"/>
                    </a:cubicBezTo>
                    <a:lnTo>
                      <a:pt x="1017" y="598"/>
                    </a:lnTo>
                    <a:cubicBezTo>
                      <a:pt x="1025" y="573"/>
                      <a:pt x="1030" y="543"/>
                      <a:pt x="1030" y="517"/>
                    </a:cubicBezTo>
                    <a:lnTo>
                      <a:pt x="517" y="0"/>
                    </a:lnTo>
                    <a:close/>
                  </a:path>
                </a:pathLst>
              </a:custGeom>
              <a:solidFill>
                <a:srgbClr val="FFCEBF"/>
              </a:solidFill>
              <a:ln>
                <a:noFill/>
              </a:ln>
            </p:spPr>
            <p:txBody>
              <a:bodyPr spcFirstLastPara="1" wrap="square" lIns="121900" tIns="121900" rIns="121900" bIns="121900" anchor="ctr" anchorCtr="0">
                <a:noAutofit/>
              </a:bodyPr>
              <a:lstStyle/>
              <a:p>
                <a:endParaRPr sz="2400"/>
              </a:p>
            </p:txBody>
          </p:sp>
          <p:sp>
            <p:nvSpPr>
              <p:cNvPr id="1526" name="Google Shape;1526;p34"/>
              <p:cNvSpPr/>
              <p:nvPr/>
            </p:nvSpPr>
            <p:spPr>
              <a:xfrm>
                <a:off x="-3106724" y="1670712"/>
                <a:ext cx="61890" cy="93015"/>
              </a:xfrm>
              <a:custGeom>
                <a:avLst/>
                <a:gdLst/>
                <a:ahLst/>
                <a:cxnLst/>
                <a:rect l="l" t="t" r="r" b="b"/>
                <a:pathLst>
                  <a:path w="1030" h="1548" extrusionOk="0">
                    <a:moveTo>
                      <a:pt x="256" y="1"/>
                    </a:moveTo>
                    <a:cubicBezTo>
                      <a:pt x="115" y="1"/>
                      <a:pt x="0" y="116"/>
                      <a:pt x="0" y="257"/>
                    </a:cubicBezTo>
                    <a:lnTo>
                      <a:pt x="0" y="1030"/>
                    </a:lnTo>
                    <a:lnTo>
                      <a:pt x="513" y="1547"/>
                    </a:lnTo>
                    <a:lnTo>
                      <a:pt x="1030" y="1030"/>
                    </a:lnTo>
                    <a:lnTo>
                      <a:pt x="1030" y="257"/>
                    </a:lnTo>
                    <a:cubicBezTo>
                      <a:pt x="1030" y="116"/>
                      <a:pt x="914" y="1"/>
                      <a:pt x="773" y="1"/>
                    </a:cubicBez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1527" name="Google Shape;1527;p34"/>
              <p:cNvSpPr/>
              <p:nvPr/>
            </p:nvSpPr>
            <p:spPr>
              <a:xfrm>
                <a:off x="-3106724" y="1732602"/>
                <a:ext cx="61890" cy="187954"/>
              </a:xfrm>
              <a:custGeom>
                <a:avLst/>
                <a:gdLst/>
                <a:ahLst/>
                <a:cxnLst/>
                <a:rect l="l" t="t" r="r" b="b"/>
                <a:pathLst>
                  <a:path w="1030" h="3128" extrusionOk="0">
                    <a:moveTo>
                      <a:pt x="0" y="0"/>
                    </a:moveTo>
                    <a:lnTo>
                      <a:pt x="0" y="3127"/>
                    </a:lnTo>
                    <a:lnTo>
                      <a:pt x="1030" y="3127"/>
                    </a:lnTo>
                    <a:lnTo>
                      <a:pt x="1030" y="0"/>
                    </a:ln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1528" name="Google Shape;1528;p34"/>
              <p:cNvSpPr/>
              <p:nvPr/>
            </p:nvSpPr>
            <p:spPr>
              <a:xfrm>
                <a:off x="-2998446" y="1888410"/>
                <a:ext cx="125042" cy="31065"/>
              </a:xfrm>
              <a:custGeom>
                <a:avLst/>
                <a:gdLst/>
                <a:ahLst/>
                <a:cxnLst/>
                <a:rect l="l" t="t" r="r" b="b"/>
                <a:pathLst>
                  <a:path w="2081" h="517" extrusionOk="0">
                    <a:moveTo>
                      <a:pt x="261" y="0"/>
                    </a:moveTo>
                    <a:cubicBezTo>
                      <a:pt x="116" y="0"/>
                      <a:pt x="1" y="115"/>
                      <a:pt x="1" y="256"/>
                    </a:cubicBezTo>
                    <a:cubicBezTo>
                      <a:pt x="1" y="402"/>
                      <a:pt x="116" y="517"/>
                      <a:pt x="261" y="517"/>
                    </a:cubicBezTo>
                    <a:lnTo>
                      <a:pt x="1820" y="517"/>
                    </a:lnTo>
                    <a:cubicBezTo>
                      <a:pt x="1966" y="517"/>
                      <a:pt x="2081" y="402"/>
                      <a:pt x="2081" y="256"/>
                    </a:cubicBezTo>
                    <a:cubicBezTo>
                      <a:pt x="2081" y="115"/>
                      <a:pt x="1966" y="0"/>
                      <a:pt x="1820" y="0"/>
                    </a:cubicBezTo>
                    <a:close/>
                  </a:path>
                </a:pathLst>
              </a:custGeom>
              <a:solidFill>
                <a:schemeClr val="accent4"/>
              </a:solidFill>
              <a:ln>
                <a:noFill/>
              </a:ln>
            </p:spPr>
            <p:txBody>
              <a:bodyPr spcFirstLastPara="1" wrap="square" lIns="121900" tIns="121900" rIns="121900" bIns="121900" anchor="ctr" anchorCtr="0">
                <a:noAutofit/>
              </a:bodyPr>
              <a:lstStyle/>
              <a:p>
                <a:endParaRPr sz="2400"/>
              </a:p>
            </p:txBody>
          </p:sp>
          <p:sp>
            <p:nvSpPr>
              <p:cNvPr id="1529" name="Google Shape;1529;p34"/>
              <p:cNvSpPr/>
              <p:nvPr/>
            </p:nvSpPr>
            <p:spPr>
              <a:xfrm>
                <a:off x="-2998446" y="1950240"/>
                <a:ext cx="125042" cy="31125"/>
              </a:xfrm>
              <a:custGeom>
                <a:avLst/>
                <a:gdLst/>
                <a:ahLst/>
                <a:cxnLst/>
                <a:rect l="l" t="t" r="r" b="b"/>
                <a:pathLst>
                  <a:path w="2081" h="518" extrusionOk="0">
                    <a:moveTo>
                      <a:pt x="261" y="1"/>
                    </a:moveTo>
                    <a:cubicBezTo>
                      <a:pt x="116" y="1"/>
                      <a:pt x="1" y="116"/>
                      <a:pt x="1" y="261"/>
                    </a:cubicBezTo>
                    <a:cubicBezTo>
                      <a:pt x="1" y="402"/>
                      <a:pt x="116" y="517"/>
                      <a:pt x="261" y="517"/>
                    </a:cubicBezTo>
                    <a:lnTo>
                      <a:pt x="1820" y="517"/>
                    </a:lnTo>
                    <a:cubicBezTo>
                      <a:pt x="1966" y="517"/>
                      <a:pt x="2081" y="402"/>
                      <a:pt x="2081" y="261"/>
                    </a:cubicBezTo>
                    <a:cubicBezTo>
                      <a:pt x="2081" y="116"/>
                      <a:pt x="1966" y="1"/>
                      <a:pt x="1820" y="1"/>
                    </a:cubicBezTo>
                    <a:close/>
                  </a:path>
                </a:pathLst>
              </a:custGeom>
              <a:solidFill>
                <a:schemeClr val="accent4"/>
              </a:solidFill>
              <a:ln>
                <a:noFill/>
              </a:ln>
            </p:spPr>
            <p:txBody>
              <a:bodyPr spcFirstLastPara="1" wrap="square" lIns="121900" tIns="121900" rIns="121900" bIns="121900" anchor="ctr" anchorCtr="0">
                <a:noAutofit/>
              </a:bodyPr>
              <a:lstStyle/>
              <a:p>
                <a:endParaRPr sz="2400"/>
              </a:p>
            </p:txBody>
          </p:sp>
          <p:sp>
            <p:nvSpPr>
              <p:cNvPr id="1530" name="Google Shape;1530;p34"/>
              <p:cNvSpPr/>
              <p:nvPr/>
            </p:nvSpPr>
            <p:spPr>
              <a:xfrm>
                <a:off x="-3277915" y="1671793"/>
                <a:ext cx="124802" cy="31065"/>
              </a:xfrm>
              <a:custGeom>
                <a:avLst/>
                <a:gdLst/>
                <a:ahLst/>
                <a:cxnLst/>
                <a:rect l="l" t="t" r="r" b="b"/>
                <a:pathLst>
                  <a:path w="2077" h="517" extrusionOk="0">
                    <a:moveTo>
                      <a:pt x="256" y="0"/>
                    </a:moveTo>
                    <a:cubicBezTo>
                      <a:pt x="115" y="0"/>
                      <a:pt x="0" y="115"/>
                      <a:pt x="0" y="256"/>
                    </a:cubicBezTo>
                    <a:cubicBezTo>
                      <a:pt x="0" y="402"/>
                      <a:pt x="115" y="517"/>
                      <a:pt x="256" y="517"/>
                    </a:cubicBezTo>
                    <a:lnTo>
                      <a:pt x="1820" y="517"/>
                    </a:lnTo>
                    <a:cubicBezTo>
                      <a:pt x="1961" y="517"/>
                      <a:pt x="2076" y="402"/>
                      <a:pt x="2076" y="256"/>
                    </a:cubicBezTo>
                    <a:cubicBezTo>
                      <a:pt x="2076" y="115"/>
                      <a:pt x="1961" y="0"/>
                      <a:pt x="1820" y="0"/>
                    </a:cubicBezTo>
                    <a:close/>
                  </a:path>
                </a:pathLst>
              </a:custGeom>
              <a:solidFill>
                <a:schemeClr val="accent4"/>
              </a:solidFill>
              <a:ln>
                <a:noFill/>
              </a:ln>
            </p:spPr>
            <p:txBody>
              <a:bodyPr spcFirstLastPara="1" wrap="square" lIns="121900" tIns="121900" rIns="121900" bIns="121900" anchor="ctr" anchorCtr="0">
                <a:noAutofit/>
              </a:bodyPr>
              <a:lstStyle/>
              <a:p>
                <a:endParaRPr sz="2400"/>
              </a:p>
            </p:txBody>
          </p:sp>
          <p:sp>
            <p:nvSpPr>
              <p:cNvPr id="1531" name="Google Shape;1531;p34"/>
              <p:cNvSpPr/>
              <p:nvPr/>
            </p:nvSpPr>
            <p:spPr>
              <a:xfrm>
                <a:off x="-3277915" y="1733624"/>
                <a:ext cx="124802" cy="31125"/>
              </a:xfrm>
              <a:custGeom>
                <a:avLst/>
                <a:gdLst/>
                <a:ahLst/>
                <a:cxnLst/>
                <a:rect l="l" t="t" r="r" b="b"/>
                <a:pathLst>
                  <a:path w="2077" h="518" extrusionOk="0">
                    <a:moveTo>
                      <a:pt x="256" y="0"/>
                    </a:moveTo>
                    <a:cubicBezTo>
                      <a:pt x="115" y="0"/>
                      <a:pt x="0" y="116"/>
                      <a:pt x="0" y="261"/>
                    </a:cubicBezTo>
                    <a:cubicBezTo>
                      <a:pt x="0" y="402"/>
                      <a:pt x="115" y="517"/>
                      <a:pt x="256" y="517"/>
                    </a:cubicBezTo>
                    <a:lnTo>
                      <a:pt x="1820" y="517"/>
                    </a:lnTo>
                    <a:cubicBezTo>
                      <a:pt x="1961" y="517"/>
                      <a:pt x="2076" y="402"/>
                      <a:pt x="2076" y="261"/>
                    </a:cubicBezTo>
                    <a:cubicBezTo>
                      <a:pt x="2076" y="116"/>
                      <a:pt x="1961" y="0"/>
                      <a:pt x="1820" y="0"/>
                    </a:cubicBezTo>
                    <a:close/>
                  </a:path>
                </a:pathLst>
              </a:custGeom>
              <a:solidFill>
                <a:schemeClr val="accent4"/>
              </a:solidFill>
              <a:ln>
                <a:noFill/>
              </a:ln>
            </p:spPr>
            <p:txBody>
              <a:bodyPr spcFirstLastPara="1" wrap="square" lIns="121900" tIns="121900" rIns="121900" bIns="121900" anchor="ctr" anchorCtr="0">
                <a:noAutofit/>
              </a:bodyPr>
              <a:lstStyle/>
              <a:p>
                <a:endParaRPr sz="2400"/>
              </a:p>
            </p:txBody>
          </p:sp>
        </p:grpSp>
      </p:grpSp>
      <p:grpSp>
        <p:nvGrpSpPr>
          <p:cNvPr id="6" name="Group 5">
            <a:extLst>
              <a:ext uri="{FF2B5EF4-FFF2-40B4-BE49-F238E27FC236}">
                <a16:creationId xmlns:a16="http://schemas.microsoft.com/office/drawing/2014/main" id="{1C254428-ECFA-E82C-E01F-166968131779}"/>
              </a:ext>
            </a:extLst>
          </p:cNvPr>
          <p:cNvGrpSpPr/>
          <p:nvPr/>
        </p:nvGrpSpPr>
        <p:grpSpPr>
          <a:xfrm>
            <a:off x="3480317" y="2334630"/>
            <a:ext cx="994137" cy="987068"/>
            <a:chOff x="2801133" y="2437267"/>
            <a:chExt cx="1178800" cy="1179200"/>
          </a:xfrm>
        </p:grpSpPr>
        <p:sp>
          <p:nvSpPr>
            <p:cNvPr id="1498" name="Google Shape;1498;p34"/>
            <p:cNvSpPr/>
            <p:nvPr/>
          </p:nvSpPr>
          <p:spPr>
            <a:xfrm>
              <a:off x="2801133" y="2437267"/>
              <a:ext cx="1178800" cy="1179200"/>
            </a:xfrm>
            <a:prstGeom prst="ellipse">
              <a:avLst/>
            </a:prstGeom>
            <a:noFill/>
            <a:ln w="38100"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algn="ctr">
                <a:buClr>
                  <a:schemeClr val="dk1"/>
                </a:buClr>
                <a:buSzPts val="1100"/>
              </a:pPr>
              <a:endParaRPr sz="4000">
                <a:solidFill>
                  <a:schemeClr val="lt1"/>
                </a:solidFill>
              </a:endParaRPr>
            </a:p>
          </p:txBody>
        </p:sp>
        <p:grpSp>
          <p:nvGrpSpPr>
            <p:cNvPr id="1532" name="Google Shape;1532;p34"/>
            <p:cNvGrpSpPr/>
            <p:nvPr/>
          </p:nvGrpSpPr>
          <p:grpSpPr>
            <a:xfrm>
              <a:off x="3038376" y="2674729"/>
              <a:ext cx="704389" cy="704305"/>
              <a:chOff x="-4192306" y="2272121"/>
              <a:chExt cx="528292" cy="528229"/>
            </a:xfrm>
          </p:grpSpPr>
          <p:sp>
            <p:nvSpPr>
              <p:cNvPr id="1533" name="Google Shape;1533;p34"/>
              <p:cNvSpPr/>
              <p:nvPr/>
            </p:nvSpPr>
            <p:spPr>
              <a:xfrm>
                <a:off x="-4068344" y="2272121"/>
                <a:ext cx="404329" cy="528229"/>
              </a:xfrm>
              <a:custGeom>
                <a:avLst/>
                <a:gdLst/>
                <a:ahLst/>
                <a:cxnLst/>
                <a:rect l="l" t="t" r="r" b="b"/>
                <a:pathLst>
                  <a:path w="6729" h="8791" extrusionOk="0">
                    <a:moveTo>
                      <a:pt x="257" y="0"/>
                    </a:moveTo>
                    <a:cubicBezTo>
                      <a:pt x="116" y="0"/>
                      <a:pt x="1" y="115"/>
                      <a:pt x="1" y="261"/>
                    </a:cubicBezTo>
                    <a:lnTo>
                      <a:pt x="1" y="8534"/>
                    </a:lnTo>
                    <a:cubicBezTo>
                      <a:pt x="1" y="8675"/>
                      <a:pt x="116" y="8791"/>
                      <a:pt x="257" y="8791"/>
                    </a:cubicBezTo>
                    <a:lnTo>
                      <a:pt x="6472" y="8791"/>
                    </a:lnTo>
                    <a:cubicBezTo>
                      <a:pt x="6613" y="8791"/>
                      <a:pt x="6728" y="8675"/>
                      <a:pt x="6728" y="8534"/>
                    </a:cubicBezTo>
                    <a:lnTo>
                      <a:pt x="6728" y="2080"/>
                    </a:lnTo>
                    <a:lnTo>
                      <a:pt x="4670" y="0"/>
                    </a:ln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534" name="Google Shape;1534;p34"/>
              <p:cNvSpPr/>
              <p:nvPr/>
            </p:nvSpPr>
            <p:spPr>
              <a:xfrm>
                <a:off x="-3787794" y="2272121"/>
                <a:ext cx="123780" cy="125042"/>
              </a:xfrm>
              <a:custGeom>
                <a:avLst/>
                <a:gdLst/>
                <a:ahLst/>
                <a:cxnLst/>
                <a:rect l="l" t="t" r="r" b="b"/>
                <a:pathLst>
                  <a:path w="2060" h="2081" extrusionOk="0">
                    <a:moveTo>
                      <a:pt x="1" y="0"/>
                    </a:moveTo>
                    <a:lnTo>
                      <a:pt x="1" y="1820"/>
                    </a:lnTo>
                    <a:cubicBezTo>
                      <a:pt x="1" y="1965"/>
                      <a:pt x="116" y="2080"/>
                      <a:pt x="257" y="2080"/>
                    </a:cubicBezTo>
                    <a:lnTo>
                      <a:pt x="2059" y="2080"/>
                    </a:lnTo>
                    <a:lnTo>
                      <a:pt x="2059" y="1820"/>
                    </a:lnTo>
                    <a:cubicBezTo>
                      <a:pt x="2059" y="1751"/>
                      <a:pt x="2034" y="1687"/>
                      <a:pt x="1987" y="1640"/>
                    </a:cubicBezTo>
                    <a:lnTo>
                      <a:pt x="440" y="77"/>
                    </a:lnTo>
                    <a:cubicBezTo>
                      <a:pt x="393" y="30"/>
                      <a:pt x="325" y="0"/>
                      <a:pt x="257" y="0"/>
                    </a:cubicBezTo>
                    <a:close/>
                  </a:path>
                </a:pathLst>
              </a:custGeom>
              <a:solidFill>
                <a:srgbClr val="B7B7B7"/>
              </a:solidFill>
              <a:ln>
                <a:noFill/>
              </a:ln>
            </p:spPr>
            <p:txBody>
              <a:bodyPr spcFirstLastPara="1" wrap="square" lIns="121900" tIns="121900" rIns="121900" bIns="121900" anchor="ctr" anchorCtr="0">
                <a:noAutofit/>
              </a:bodyPr>
              <a:lstStyle/>
              <a:p>
                <a:endParaRPr sz="2400"/>
              </a:p>
            </p:txBody>
          </p:sp>
          <p:sp>
            <p:nvSpPr>
              <p:cNvPr id="1535" name="Google Shape;1535;p34"/>
              <p:cNvSpPr/>
              <p:nvPr/>
            </p:nvSpPr>
            <p:spPr>
              <a:xfrm>
                <a:off x="-4068344" y="2490180"/>
                <a:ext cx="30885" cy="154725"/>
              </a:xfrm>
              <a:custGeom>
                <a:avLst/>
                <a:gdLst/>
                <a:ahLst/>
                <a:cxnLst/>
                <a:rect l="l" t="t" r="r" b="b"/>
                <a:pathLst>
                  <a:path w="514" h="2575" extrusionOk="0">
                    <a:moveTo>
                      <a:pt x="257" y="0"/>
                    </a:moveTo>
                    <a:cubicBezTo>
                      <a:pt x="247" y="0"/>
                      <a:pt x="237" y="1"/>
                      <a:pt x="227" y="2"/>
                    </a:cubicBezTo>
                    <a:cubicBezTo>
                      <a:pt x="95" y="15"/>
                      <a:pt x="1" y="134"/>
                      <a:pt x="1" y="267"/>
                    </a:cubicBezTo>
                    <a:lnTo>
                      <a:pt x="1" y="2313"/>
                    </a:lnTo>
                    <a:cubicBezTo>
                      <a:pt x="1" y="2445"/>
                      <a:pt x="95" y="2560"/>
                      <a:pt x="227" y="2573"/>
                    </a:cubicBezTo>
                    <a:cubicBezTo>
                      <a:pt x="237" y="2574"/>
                      <a:pt x="247" y="2575"/>
                      <a:pt x="257" y="2575"/>
                    </a:cubicBezTo>
                    <a:cubicBezTo>
                      <a:pt x="401" y="2575"/>
                      <a:pt x="513" y="2461"/>
                      <a:pt x="513" y="2317"/>
                    </a:cubicBezTo>
                    <a:lnTo>
                      <a:pt x="513" y="258"/>
                    </a:lnTo>
                    <a:cubicBezTo>
                      <a:pt x="513" y="114"/>
                      <a:pt x="401" y="0"/>
                      <a:pt x="257" y="0"/>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1536" name="Google Shape;1536;p34"/>
              <p:cNvSpPr/>
              <p:nvPr/>
            </p:nvSpPr>
            <p:spPr>
              <a:xfrm>
                <a:off x="-3788335" y="2551830"/>
                <a:ext cx="63512" cy="30885"/>
              </a:xfrm>
              <a:custGeom>
                <a:avLst/>
                <a:gdLst/>
                <a:ahLst/>
                <a:cxnLst/>
                <a:rect l="l" t="t" r="r" b="b"/>
                <a:pathLst>
                  <a:path w="1057" h="514" extrusionOk="0">
                    <a:moveTo>
                      <a:pt x="270" y="1"/>
                    </a:moveTo>
                    <a:cubicBezTo>
                      <a:pt x="121" y="1"/>
                      <a:pt x="1" y="125"/>
                      <a:pt x="14" y="279"/>
                    </a:cubicBezTo>
                    <a:cubicBezTo>
                      <a:pt x="27" y="415"/>
                      <a:pt x="142" y="513"/>
                      <a:pt x="279" y="513"/>
                    </a:cubicBezTo>
                    <a:lnTo>
                      <a:pt x="783" y="513"/>
                    </a:lnTo>
                    <a:cubicBezTo>
                      <a:pt x="915" y="513"/>
                      <a:pt x="1030" y="415"/>
                      <a:pt x="1043" y="279"/>
                    </a:cubicBezTo>
                    <a:cubicBezTo>
                      <a:pt x="1056" y="125"/>
                      <a:pt x="941" y="1"/>
                      <a:pt x="787" y="1"/>
                    </a:cubicBezTo>
                    <a:close/>
                  </a:path>
                </a:pathLst>
              </a:custGeom>
              <a:solidFill>
                <a:schemeClr val="accent4"/>
              </a:solidFill>
              <a:ln>
                <a:noFill/>
              </a:ln>
            </p:spPr>
            <p:txBody>
              <a:bodyPr spcFirstLastPara="1" wrap="square" lIns="121900" tIns="121900" rIns="121900" bIns="121900" anchor="ctr" anchorCtr="0">
                <a:noAutofit/>
              </a:bodyPr>
              <a:lstStyle/>
              <a:p>
                <a:endParaRPr sz="2400"/>
              </a:p>
            </p:txBody>
          </p:sp>
          <p:sp>
            <p:nvSpPr>
              <p:cNvPr id="1537" name="Google Shape;1537;p34"/>
              <p:cNvSpPr/>
              <p:nvPr/>
            </p:nvSpPr>
            <p:spPr>
              <a:xfrm>
                <a:off x="-3816275" y="2464522"/>
                <a:ext cx="56002" cy="52997"/>
              </a:xfrm>
              <a:custGeom>
                <a:avLst/>
                <a:gdLst/>
                <a:ahLst/>
                <a:cxnLst/>
                <a:rect l="l" t="t" r="r" b="b"/>
                <a:pathLst>
                  <a:path w="932" h="882" extrusionOk="0">
                    <a:moveTo>
                      <a:pt x="649" y="1"/>
                    </a:moveTo>
                    <a:cubicBezTo>
                      <a:pt x="583" y="1"/>
                      <a:pt x="517" y="25"/>
                      <a:pt x="466" y="74"/>
                    </a:cubicBezTo>
                    <a:lnTo>
                      <a:pt x="103" y="442"/>
                    </a:lnTo>
                    <a:cubicBezTo>
                      <a:pt x="0" y="540"/>
                      <a:pt x="0" y="702"/>
                      <a:pt x="103" y="805"/>
                    </a:cubicBezTo>
                    <a:cubicBezTo>
                      <a:pt x="152" y="856"/>
                      <a:pt x="218" y="882"/>
                      <a:pt x="284" y="882"/>
                    </a:cubicBezTo>
                    <a:cubicBezTo>
                      <a:pt x="351" y="882"/>
                      <a:pt x="417" y="856"/>
                      <a:pt x="466" y="805"/>
                    </a:cubicBezTo>
                    <a:lnTo>
                      <a:pt x="829" y="442"/>
                    </a:lnTo>
                    <a:cubicBezTo>
                      <a:pt x="932" y="339"/>
                      <a:pt x="932" y="177"/>
                      <a:pt x="829" y="74"/>
                    </a:cubicBezTo>
                    <a:cubicBezTo>
                      <a:pt x="780" y="25"/>
                      <a:pt x="715" y="1"/>
                      <a:pt x="649" y="1"/>
                    </a:cubicBezTo>
                    <a:close/>
                  </a:path>
                </a:pathLst>
              </a:custGeom>
              <a:solidFill>
                <a:schemeClr val="accent4"/>
              </a:solidFill>
              <a:ln>
                <a:noFill/>
              </a:ln>
            </p:spPr>
            <p:txBody>
              <a:bodyPr spcFirstLastPara="1" wrap="square" lIns="121900" tIns="121900" rIns="121900" bIns="121900" anchor="ctr" anchorCtr="0">
                <a:noAutofit/>
              </a:bodyPr>
              <a:lstStyle/>
              <a:p>
                <a:endParaRPr sz="2400"/>
              </a:p>
            </p:txBody>
          </p:sp>
          <p:sp>
            <p:nvSpPr>
              <p:cNvPr id="1538" name="Google Shape;1538;p34"/>
              <p:cNvSpPr/>
              <p:nvPr/>
            </p:nvSpPr>
            <p:spPr>
              <a:xfrm>
                <a:off x="-3816275" y="2617746"/>
                <a:ext cx="56002" cy="52817"/>
              </a:xfrm>
              <a:custGeom>
                <a:avLst/>
                <a:gdLst/>
                <a:ahLst/>
                <a:cxnLst/>
                <a:rect l="l" t="t" r="r" b="b"/>
                <a:pathLst>
                  <a:path w="932" h="879" extrusionOk="0">
                    <a:moveTo>
                      <a:pt x="284" y="1"/>
                    </a:moveTo>
                    <a:cubicBezTo>
                      <a:pt x="218" y="1"/>
                      <a:pt x="152" y="25"/>
                      <a:pt x="103" y="74"/>
                    </a:cubicBezTo>
                    <a:cubicBezTo>
                      <a:pt x="0" y="177"/>
                      <a:pt x="0" y="339"/>
                      <a:pt x="103" y="437"/>
                    </a:cubicBezTo>
                    <a:lnTo>
                      <a:pt x="466" y="805"/>
                    </a:lnTo>
                    <a:cubicBezTo>
                      <a:pt x="517" y="854"/>
                      <a:pt x="583" y="878"/>
                      <a:pt x="649" y="878"/>
                    </a:cubicBezTo>
                    <a:cubicBezTo>
                      <a:pt x="715" y="878"/>
                      <a:pt x="780" y="854"/>
                      <a:pt x="829" y="805"/>
                    </a:cubicBezTo>
                    <a:cubicBezTo>
                      <a:pt x="932" y="702"/>
                      <a:pt x="932" y="540"/>
                      <a:pt x="829" y="442"/>
                    </a:cubicBezTo>
                    <a:lnTo>
                      <a:pt x="466" y="74"/>
                    </a:lnTo>
                    <a:cubicBezTo>
                      <a:pt x="417" y="25"/>
                      <a:pt x="351" y="1"/>
                      <a:pt x="284" y="1"/>
                    </a:cubicBezTo>
                    <a:close/>
                  </a:path>
                </a:pathLst>
              </a:custGeom>
              <a:solidFill>
                <a:schemeClr val="accent4"/>
              </a:solidFill>
              <a:ln>
                <a:noFill/>
              </a:ln>
            </p:spPr>
            <p:txBody>
              <a:bodyPr spcFirstLastPara="1" wrap="square" lIns="121900" tIns="121900" rIns="121900" bIns="121900" anchor="ctr" anchorCtr="0">
                <a:noAutofit/>
              </a:bodyPr>
              <a:lstStyle/>
              <a:p>
                <a:endParaRPr sz="2400"/>
              </a:p>
            </p:txBody>
          </p:sp>
          <p:sp>
            <p:nvSpPr>
              <p:cNvPr id="1539" name="Google Shape;1539;p34"/>
              <p:cNvSpPr/>
              <p:nvPr/>
            </p:nvSpPr>
            <p:spPr>
              <a:xfrm>
                <a:off x="-4099350" y="2427869"/>
                <a:ext cx="249784" cy="278806"/>
              </a:xfrm>
              <a:custGeom>
                <a:avLst/>
                <a:gdLst/>
                <a:ahLst/>
                <a:cxnLst/>
                <a:rect l="l" t="t" r="r" b="b"/>
                <a:pathLst>
                  <a:path w="4157" h="4640" extrusionOk="0">
                    <a:moveTo>
                      <a:pt x="3897" y="0"/>
                    </a:moveTo>
                    <a:cubicBezTo>
                      <a:pt x="3858" y="0"/>
                      <a:pt x="3819" y="9"/>
                      <a:pt x="3784" y="26"/>
                    </a:cubicBezTo>
                    <a:lnTo>
                      <a:pt x="2140" y="842"/>
                    </a:lnTo>
                    <a:cubicBezTo>
                      <a:pt x="1892" y="966"/>
                      <a:pt x="1598" y="1030"/>
                      <a:pt x="1320" y="1030"/>
                    </a:cubicBezTo>
                    <a:lnTo>
                      <a:pt x="517" y="1030"/>
                    </a:lnTo>
                    <a:lnTo>
                      <a:pt x="0" y="2192"/>
                    </a:lnTo>
                    <a:lnTo>
                      <a:pt x="47" y="2320"/>
                    </a:lnTo>
                    <a:lnTo>
                      <a:pt x="517" y="3606"/>
                    </a:lnTo>
                    <a:lnTo>
                      <a:pt x="1320" y="3606"/>
                    </a:lnTo>
                    <a:cubicBezTo>
                      <a:pt x="1598" y="3606"/>
                      <a:pt x="1892" y="3674"/>
                      <a:pt x="2140" y="3798"/>
                    </a:cubicBezTo>
                    <a:lnTo>
                      <a:pt x="3784" y="4610"/>
                    </a:lnTo>
                    <a:cubicBezTo>
                      <a:pt x="3820" y="4630"/>
                      <a:pt x="3861" y="4639"/>
                      <a:pt x="3901" y="4639"/>
                    </a:cubicBezTo>
                    <a:cubicBezTo>
                      <a:pt x="3947" y="4639"/>
                      <a:pt x="3993" y="4626"/>
                      <a:pt x="4032" y="4601"/>
                    </a:cubicBezTo>
                    <a:cubicBezTo>
                      <a:pt x="4109" y="4550"/>
                      <a:pt x="4156" y="4469"/>
                      <a:pt x="4156" y="4379"/>
                    </a:cubicBezTo>
                    <a:lnTo>
                      <a:pt x="4156" y="261"/>
                    </a:lnTo>
                    <a:cubicBezTo>
                      <a:pt x="4156" y="172"/>
                      <a:pt x="4109" y="91"/>
                      <a:pt x="4032" y="39"/>
                    </a:cubicBezTo>
                    <a:cubicBezTo>
                      <a:pt x="3992" y="13"/>
                      <a:pt x="3945" y="0"/>
                      <a:pt x="3897" y="0"/>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1540" name="Google Shape;1540;p34"/>
              <p:cNvSpPr/>
              <p:nvPr/>
            </p:nvSpPr>
            <p:spPr>
              <a:xfrm>
                <a:off x="-4130175" y="2613720"/>
                <a:ext cx="61890" cy="154665"/>
              </a:xfrm>
              <a:custGeom>
                <a:avLst/>
                <a:gdLst/>
                <a:ahLst/>
                <a:cxnLst/>
                <a:rect l="l" t="t" r="r" b="b"/>
                <a:pathLst>
                  <a:path w="1030" h="2574" extrusionOk="0">
                    <a:moveTo>
                      <a:pt x="0" y="0"/>
                    </a:moveTo>
                    <a:lnTo>
                      <a:pt x="0" y="2051"/>
                    </a:lnTo>
                    <a:cubicBezTo>
                      <a:pt x="0" y="2311"/>
                      <a:pt x="214" y="2555"/>
                      <a:pt x="475" y="2572"/>
                    </a:cubicBezTo>
                    <a:cubicBezTo>
                      <a:pt x="487" y="2573"/>
                      <a:pt x="500" y="2573"/>
                      <a:pt x="513" y="2573"/>
                    </a:cubicBezTo>
                    <a:cubicBezTo>
                      <a:pt x="799" y="2573"/>
                      <a:pt x="1030" y="2345"/>
                      <a:pt x="1030" y="2059"/>
                    </a:cubicBezTo>
                    <a:lnTo>
                      <a:pt x="1030" y="0"/>
                    </a:lnTo>
                    <a:close/>
                  </a:path>
                </a:pathLst>
              </a:custGeom>
              <a:solidFill>
                <a:schemeClr val="accent4"/>
              </a:solidFill>
              <a:ln>
                <a:noFill/>
              </a:ln>
            </p:spPr>
            <p:txBody>
              <a:bodyPr spcFirstLastPara="1" wrap="square" lIns="121900" tIns="121900" rIns="121900" bIns="121900" anchor="ctr" anchorCtr="0">
                <a:noAutofit/>
              </a:bodyPr>
              <a:lstStyle/>
              <a:p>
                <a:endParaRPr sz="2400"/>
              </a:p>
            </p:txBody>
          </p:sp>
          <p:sp>
            <p:nvSpPr>
              <p:cNvPr id="1541" name="Google Shape;1541;p34"/>
              <p:cNvSpPr/>
              <p:nvPr/>
            </p:nvSpPr>
            <p:spPr>
              <a:xfrm>
                <a:off x="-4192306" y="2489759"/>
                <a:ext cx="124021" cy="154785"/>
              </a:xfrm>
              <a:custGeom>
                <a:avLst/>
                <a:gdLst/>
                <a:ahLst/>
                <a:cxnLst/>
                <a:rect l="l" t="t" r="r" b="b"/>
                <a:pathLst>
                  <a:path w="2064" h="2576" extrusionOk="0">
                    <a:moveTo>
                      <a:pt x="774" y="0"/>
                    </a:moveTo>
                    <a:cubicBezTo>
                      <a:pt x="347" y="0"/>
                      <a:pt x="1" y="346"/>
                      <a:pt x="1" y="773"/>
                    </a:cubicBezTo>
                    <a:lnTo>
                      <a:pt x="1" y="1034"/>
                    </a:lnTo>
                    <a:lnTo>
                      <a:pt x="518" y="1290"/>
                    </a:lnTo>
                    <a:lnTo>
                      <a:pt x="1" y="1546"/>
                    </a:lnTo>
                    <a:lnTo>
                      <a:pt x="1" y="1803"/>
                    </a:lnTo>
                    <a:cubicBezTo>
                      <a:pt x="1" y="2230"/>
                      <a:pt x="347" y="2576"/>
                      <a:pt x="774" y="2576"/>
                    </a:cubicBezTo>
                    <a:lnTo>
                      <a:pt x="2064" y="2576"/>
                    </a:lnTo>
                    <a:lnTo>
                      <a:pt x="2064" y="0"/>
                    </a:lnTo>
                    <a:close/>
                  </a:path>
                </a:pathLst>
              </a:custGeom>
              <a:solidFill>
                <a:schemeClr val="accent4"/>
              </a:solidFill>
              <a:ln>
                <a:noFill/>
              </a:ln>
            </p:spPr>
            <p:txBody>
              <a:bodyPr spcFirstLastPara="1" wrap="square" lIns="121900" tIns="121900" rIns="121900" bIns="121900" anchor="ctr" anchorCtr="0">
                <a:noAutofit/>
              </a:bodyPr>
              <a:lstStyle/>
              <a:p>
                <a:endParaRPr sz="2400"/>
              </a:p>
            </p:txBody>
          </p:sp>
          <p:sp>
            <p:nvSpPr>
              <p:cNvPr id="1542" name="Google Shape;1542;p34"/>
              <p:cNvSpPr/>
              <p:nvPr/>
            </p:nvSpPr>
            <p:spPr>
              <a:xfrm>
                <a:off x="-4192306" y="2551830"/>
                <a:ext cx="62972" cy="30885"/>
              </a:xfrm>
              <a:custGeom>
                <a:avLst/>
                <a:gdLst/>
                <a:ahLst/>
                <a:cxnLst/>
                <a:rect l="l" t="t" r="r" b="b"/>
                <a:pathLst>
                  <a:path w="1048" h="514" extrusionOk="0">
                    <a:moveTo>
                      <a:pt x="1" y="1"/>
                    </a:moveTo>
                    <a:lnTo>
                      <a:pt x="1" y="513"/>
                    </a:lnTo>
                    <a:lnTo>
                      <a:pt x="770" y="513"/>
                    </a:lnTo>
                    <a:cubicBezTo>
                      <a:pt x="902" y="513"/>
                      <a:pt x="1022" y="415"/>
                      <a:pt x="1030" y="279"/>
                    </a:cubicBezTo>
                    <a:cubicBezTo>
                      <a:pt x="1047" y="125"/>
                      <a:pt x="928" y="1"/>
                      <a:pt x="774" y="1"/>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grpSp>
      </p:grpSp>
      <p:grpSp>
        <p:nvGrpSpPr>
          <p:cNvPr id="7" name="Group 6">
            <a:extLst>
              <a:ext uri="{FF2B5EF4-FFF2-40B4-BE49-F238E27FC236}">
                <a16:creationId xmlns:a16="http://schemas.microsoft.com/office/drawing/2014/main" id="{83ED9957-D81E-3571-A5A5-373A698743AF}"/>
              </a:ext>
            </a:extLst>
          </p:cNvPr>
          <p:cNvGrpSpPr/>
          <p:nvPr/>
        </p:nvGrpSpPr>
        <p:grpSpPr>
          <a:xfrm>
            <a:off x="3844211" y="4251584"/>
            <a:ext cx="1031460" cy="1048203"/>
            <a:chOff x="2801133" y="4596817"/>
            <a:chExt cx="1178800" cy="1179200"/>
          </a:xfrm>
        </p:grpSpPr>
        <p:sp>
          <p:nvSpPr>
            <p:cNvPr id="1493" name="Google Shape;1493;p34"/>
            <p:cNvSpPr/>
            <p:nvPr/>
          </p:nvSpPr>
          <p:spPr>
            <a:xfrm>
              <a:off x="2801133" y="4596817"/>
              <a:ext cx="1178800" cy="1179200"/>
            </a:xfrm>
            <a:prstGeom prst="ellipse">
              <a:avLst/>
            </a:prstGeom>
            <a:noFill/>
            <a:ln w="38100"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algn="ctr">
                <a:buClr>
                  <a:schemeClr val="dk1"/>
                </a:buClr>
                <a:buSzPts val="1100"/>
              </a:pPr>
              <a:endParaRPr sz="4000">
                <a:solidFill>
                  <a:schemeClr val="lt1"/>
                </a:solidFill>
              </a:endParaRPr>
            </a:p>
          </p:txBody>
        </p:sp>
        <p:grpSp>
          <p:nvGrpSpPr>
            <p:cNvPr id="1543" name="Google Shape;1543;p34"/>
            <p:cNvGrpSpPr/>
            <p:nvPr/>
          </p:nvGrpSpPr>
          <p:grpSpPr>
            <a:xfrm>
              <a:off x="3038406" y="4834277"/>
              <a:ext cx="704305" cy="704307"/>
              <a:chOff x="-2873796" y="2272121"/>
              <a:chExt cx="528229" cy="528230"/>
            </a:xfrm>
          </p:grpSpPr>
          <p:sp>
            <p:nvSpPr>
              <p:cNvPr id="1544" name="Google Shape;1544;p34"/>
              <p:cNvSpPr/>
              <p:nvPr/>
            </p:nvSpPr>
            <p:spPr>
              <a:xfrm>
                <a:off x="-2873796" y="2428890"/>
                <a:ext cx="528229" cy="371461"/>
              </a:xfrm>
              <a:custGeom>
                <a:avLst/>
                <a:gdLst/>
                <a:ahLst/>
                <a:cxnLst/>
                <a:rect l="l" t="t" r="r" b="b"/>
                <a:pathLst>
                  <a:path w="8791" h="6182" extrusionOk="0">
                    <a:moveTo>
                      <a:pt x="256" y="1"/>
                    </a:moveTo>
                    <a:cubicBezTo>
                      <a:pt x="115" y="1"/>
                      <a:pt x="0" y="116"/>
                      <a:pt x="0" y="261"/>
                    </a:cubicBezTo>
                    <a:lnTo>
                      <a:pt x="0" y="5409"/>
                    </a:lnTo>
                    <a:cubicBezTo>
                      <a:pt x="0" y="5554"/>
                      <a:pt x="115" y="5669"/>
                      <a:pt x="256" y="5669"/>
                    </a:cubicBezTo>
                    <a:lnTo>
                      <a:pt x="3152" y="5669"/>
                    </a:lnTo>
                    <a:cubicBezTo>
                      <a:pt x="3545" y="5669"/>
                      <a:pt x="3930" y="5827"/>
                      <a:pt x="4216" y="6105"/>
                    </a:cubicBezTo>
                    <a:cubicBezTo>
                      <a:pt x="4263" y="6156"/>
                      <a:pt x="4327" y="6182"/>
                      <a:pt x="4395" y="6182"/>
                    </a:cubicBezTo>
                    <a:cubicBezTo>
                      <a:pt x="4464" y="6182"/>
                      <a:pt x="4528" y="6156"/>
                      <a:pt x="4575" y="6105"/>
                    </a:cubicBezTo>
                    <a:cubicBezTo>
                      <a:pt x="4861" y="5827"/>
                      <a:pt x="5245" y="5669"/>
                      <a:pt x="5638" y="5669"/>
                    </a:cubicBezTo>
                    <a:lnTo>
                      <a:pt x="8534" y="5669"/>
                    </a:lnTo>
                    <a:cubicBezTo>
                      <a:pt x="8675" y="5669"/>
                      <a:pt x="8791" y="5554"/>
                      <a:pt x="8791" y="5409"/>
                    </a:cubicBezTo>
                    <a:lnTo>
                      <a:pt x="8791" y="261"/>
                    </a:lnTo>
                    <a:cubicBezTo>
                      <a:pt x="8791" y="116"/>
                      <a:pt x="8675" y="1"/>
                      <a:pt x="8534" y="1"/>
                    </a:cubicBezTo>
                    <a:lnTo>
                      <a:pt x="5425" y="1"/>
                    </a:lnTo>
                    <a:cubicBezTo>
                      <a:pt x="5006" y="1"/>
                      <a:pt x="4630" y="210"/>
                      <a:pt x="4395" y="522"/>
                    </a:cubicBezTo>
                    <a:cubicBezTo>
                      <a:pt x="4160" y="202"/>
                      <a:pt x="3780" y="1"/>
                      <a:pt x="3366" y="1"/>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1545" name="Google Shape;1545;p34"/>
              <p:cNvSpPr/>
              <p:nvPr/>
            </p:nvSpPr>
            <p:spPr>
              <a:xfrm>
                <a:off x="-2842791" y="2428890"/>
                <a:ext cx="466159" cy="335288"/>
              </a:xfrm>
              <a:custGeom>
                <a:avLst/>
                <a:gdLst/>
                <a:ahLst/>
                <a:cxnLst/>
                <a:rect l="l" t="t" r="r" b="b"/>
                <a:pathLst>
                  <a:path w="7758" h="5580" extrusionOk="0">
                    <a:moveTo>
                      <a:pt x="1" y="1"/>
                    </a:moveTo>
                    <a:lnTo>
                      <a:pt x="1" y="5152"/>
                    </a:lnTo>
                    <a:lnTo>
                      <a:pt x="2636" y="5152"/>
                    </a:lnTo>
                    <a:cubicBezTo>
                      <a:pt x="3085" y="5152"/>
                      <a:pt x="3525" y="5306"/>
                      <a:pt x="3879" y="5579"/>
                    </a:cubicBezTo>
                    <a:cubicBezTo>
                      <a:pt x="4234" y="5306"/>
                      <a:pt x="4674" y="5152"/>
                      <a:pt x="5122" y="5152"/>
                    </a:cubicBezTo>
                    <a:lnTo>
                      <a:pt x="7758" y="5152"/>
                    </a:lnTo>
                    <a:lnTo>
                      <a:pt x="7758" y="1"/>
                    </a:lnTo>
                    <a:lnTo>
                      <a:pt x="4909" y="1"/>
                    </a:lnTo>
                    <a:cubicBezTo>
                      <a:pt x="4490" y="1"/>
                      <a:pt x="4114" y="210"/>
                      <a:pt x="3879" y="522"/>
                    </a:cubicBezTo>
                    <a:cubicBezTo>
                      <a:pt x="3644" y="202"/>
                      <a:pt x="3264" y="1"/>
                      <a:pt x="2850"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546" name="Google Shape;1546;p34"/>
              <p:cNvSpPr/>
              <p:nvPr/>
            </p:nvSpPr>
            <p:spPr>
              <a:xfrm>
                <a:off x="-2811726" y="2614742"/>
                <a:ext cx="124802" cy="30825"/>
              </a:xfrm>
              <a:custGeom>
                <a:avLst/>
                <a:gdLst/>
                <a:ahLst/>
                <a:cxnLst/>
                <a:rect l="l" t="t" r="r" b="b"/>
                <a:pathLst>
                  <a:path w="2077" h="513" extrusionOk="0">
                    <a:moveTo>
                      <a:pt x="257" y="0"/>
                    </a:moveTo>
                    <a:cubicBezTo>
                      <a:pt x="116" y="0"/>
                      <a:pt x="1" y="116"/>
                      <a:pt x="1" y="257"/>
                    </a:cubicBezTo>
                    <a:cubicBezTo>
                      <a:pt x="1" y="398"/>
                      <a:pt x="116" y="513"/>
                      <a:pt x="257" y="513"/>
                    </a:cubicBezTo>
                    <a:lnTo>
                      <a:pt x="1820" y="513"/>
                    </a:lnTo>
                    <a:cubicBezTo>
                      <a:pt x="1961" y="513"/>
                      <a:pt x="2077" y="398"/>
                      <a:pt x="2077" y="257"/>
                    </a:cubicBezTo>
                    <a:cubicBezTo>
                      <a:pt x="2077" y="116"/>
                      <a:pt x="1961" y="0"/>
                      <a:pt x="1820" y="0"/>
                    </a:cubicBezTo>
                    <a:close/>
                  </a:path>
                </a:pathLst>
              </a:custGeom>
              <a:solidFill>
                <a:schemeClr val="accent4"/>
              </a:solidFill>
              <a:ln>
                <a:noFill/>
              </a:ln>
            </p:spPr>
            <p:txBody>
              <a:bodyPr spcFirstLastPara="1" wrap="square" lIns="121900" tIns="121900" rIns="121900" bIns="121900" anchor="ctr" anchorCtr="0">
                <a:noAutofit/>
              </a:bodyPr>
              <a:lstStyle/>
              <a:p>
                <a:endParaRPr sz="2400"/>
              </a:p>
            </p:txBody>
          </p:sp>
          <p:sp>
            <p:nvSpPr>
              <p:cNvPr id="1547" name="Google Shape;1547;p34"/>
              <p:cNvSpPr/>
              <p:nvPr/>
            </p:nvSpPr>
            <p:spPr>
              <a:xfrm>
                <a:off x="-2811726" y="2676572"/>
                <a:ext cx="124802" cy="30885"/>
              </a:xfrm>
              <a:custGeom>
                <a:avLst/>
                <a:gdLst/>
                <a:ahLst/>
                <a:cxnLst/>
                <a:rect l="l" t="t" r="r" b="b"/>
                <a:pathLst>
                  <a:path w="2077" h="514" extrusionOk="0">
                    <a:moveTo>
                      <a:pt x="257" y="1"/>
                    </a:moveTo>
                    <a:cubicBezTo>
                      <a:pt x="116" y="1"/>
                      <a:pt x="1" y="116"/>
                      <a:pt x="1" y="257"/>
                    </a:cubicBezTo>
                    <a:cubicBezTo>
                      <a:pt x="1" y="402"/>
                      <a:pt x="116" y="513"/>
                      <a:pt x="257" y="513"/>
                    </a:cubicBezTo>
                    <a:lnTo>
                      <a:pt x="1820" y="513"/>
                    </a:lnTo>
                    <a:cubicBezTo>
                      <a:pt x="1961" y="513"/>
                      <a:pt x="2077" y="402"/>
                      <a:pt x="2077" y="257"/>
                    </a:cubicBezTo>
                    <a:cubicBezTo>
                      <a:pt x="2077" y="116"/>
                      <a:pt x="1961" y="1"/>
                      <a:pt x="1820" y="1"/>
                    </a:cubicBezTo>
                    <a:close/>
                  </a:path>
                </a:pathLst>
              </a:custGeom>
              <a:solidFill>
                <a:schemeClr val="accent4"/>
              </a:solidFill>
              <a:ln>
                <a:noFill/>
              </a:ln>
            </p:spPr>
            <p:txBody>
              <a:bodyPr spcFirstLastPara="1" wrap="square" lIns="121900" tIns="121900" rIns="121900" bIns="121900" anchor="ctr" anchorCtr="0">
                <a:noAutofit/>
              </a:bodyPr>
              <a:lstStyle/>
              <a:p>
                <a:endParaRPr sz="2400"/>
              </a:p>
            </p:txBody>
          </p:sp>
          <p:sp>
            <p:nvSpPr>
              <p:cNvPr id="1548" name="Google Shape;1548;p34"/>
              <p:cNvSpPr/>
              <p:nvPr/>
            </p:nvSpPr>
            <p:spPr>
              <a:xfrm>
                <a:off x="-2532196" y="2676572"/>
                <a:ext cx="124802" cy="30885"/>
              </a:xfrm>
              <a:custGeom>
                <a:avLst/>
                <a:gdLst/>
                <a:ahLst/>
                <a:cxnLst/>
                <a:rect l="l" t="t" r="r" b="b"/>
                <a:pathLst>
                  <a:path w="2077" h="514" extrusionOk="0">
                    <a:moveTo>
                      <a:pt x="257" y="1"/>
                    </a:moveTo>
                    <a:cubicBezTo>
                      <a:pt x="116" y="1"/>
                      <a:pt x="0" y="116"/>
                      <a:pt x="0" y="257"/>
                    </a:cubicBezTo>
                    <a:cubicBezTo>
                      <a:pt x="0" y="402"/>
                      <a:pt x="116" y="513"/>
                      <a:pt x="257" y="513"/>
                    </a:cubicBezTo>
                    <a:lnTo>
                      <a:pt x="1820" y="513"/>
                    </a:lnTo>
                    <a:cubicBezTo>
                      <a:pt x="1961" y="513"/>
                      <a:pt x="2076" y="402"/>
                      <a:pt x="2076" y="257"/>
                    </a:cubicBezTo>
                    <a:cubicBezTo>
                      <a:pt x="2076" y="116"/>
                      <a:pt x="1961" y="1"/>
                      <a:pt x="1820" y="1"/>
                    </a:cubicBezTo>
                    <a:close/>
                  </a:path>
                </a:pathLst>
              </a:custGeom>
              <a:solidFill>
                <a:schemeClr val="accent4"/>
              </a:solidFill>
              <a:ln>
                <a:noFill/>
              </a:ln>
            </p:spPr>
            <p:txBody>
              <a:bodyPr spcFirstLastPara="1" wrap="square" lIns="121900" tIns="121900" rIns="121900" bIns="121900" anchor="ctr" anchorCtr="0">
                <a:noAutofit/>
              </a:bodyPr>
              <a:lstStyle/>
              <a:p>
                <a:endParaRPr sz="2400"/>
              </a:p>
            </p:txBody>
          </p:sp>
          <p:sp>
            <p:nvSpPr>
              <p:cNvPr id="1549" name="Google Shape;1549;p34"/>
              <p:cNvSpPr/>
              <p:nvPr/>
            </p:nvSpPr>
            <p:spPr>
              <a:xfrm>
                <a:off x="-2532196" y="2614742"/>
                <a:ext cx="124802" cy="30825"/>
              </a:xfrm>
              <a:custGeom>
                <a:avLst/>
                <a:gdLst/>
                <a:ahLst/>
                <a:cxnLst/>
                <a:rect l="l" t="t" r="r" b="b"/>
                <a:pathLst>
                  <a:path w="2077" h="513" extrusionOk="0">
                    <a:moveTo>
                      <a:pt x="257" y="0"/>
                    </a:moveTo>
                    <a:cubicBezTo>
                      <a:pt x="116" y="0"/>
                      <a:pt x="0" y="116"/>
                      <a:pt x="0" y="257"/>
                    </a:cubicBezTo>
                    <a:cubicBezTo>
                      <a:pt x="0" y="398"/>
                      <a:pt x="116" y="513"/>
                      <a:pt x="257" y="513"/>
                    </a:cubicBezTo>
                    <a:lnTo>
                      <a:pt x="1820" y="513"/>
                    </a:lnTo>
                    <a:cubicBezTo>
                      <a:pt x="1961" y="513"/>
                      <a:pt x="2076" y="398"/>
                      <a:pt x="2076" y="257"/>
                    </a:cubicBezTo>
                    <a:cubicBezTo>
                      <a:pt x="2076" y="116"/>
                      <a:pt x="1961" y="0"/>
                      <a:pt x="1820" y="0"/>
                    </a:cubicBezTo>
                    <a:close/>
                  </a:path>
                </a:pathLst>
              </a:custGeom>
              <a:solidFill>
                <a:schemeClr val="accent4"/>
              </a:solidFill>
              <a:ln>
                <a:noFill/>
              </a:ln>
            </p:spPr>
            <p:txBody>
              <a:bodyPr spcFirstLastPara="1" wrap="square" lIns="121900" tIns="121900" rIns="121900" bIns="121900" anchor="ctr" anchorCtr="0">
                <a:noAutofit/>
              </a:bodyPr>
              <a:lstStyle/>
              <a:p>
                <a:endParaRPr sz="2400"/>
              </a:p>
            </p:txBody>
          </p:sp>
          <p:sp>
            <p:nvSpPr>
              <p:cNvPr id="1550" name="Google Shape;1550;p34"/>
              <p:cNvSpPr/>
              <p:nvPr/>
            </p:nvSpPr>
            <p:spPr>
              <a:xfrm>
                <a:off x="-2811726" y="2552851"/>
                <a:ext cx="124802" cy="30885"/>
              </a:xfrm>
              <a:custGeom>
                <a:avLst/>
                <a:gdLst/>
                <a:ahLst/>
                <a:cxnLst/>
                <a:rect l="l" t="t" r="r" b="b"/>
                <a:pathLst>
                  <a:path w="2077" h="514" extrusionOk="0">
                    <a:moveTo>
                      <a:pt x="257" y="1"/>
                    </a:moveTo>
                    <a:cubicBezTo>
                      <a:pt x="116" y="1"/>
                      <a:pt x="1" y="116"/>
                      <a:pt x="1" y="257"/>
                    </a:cubicBezTo>
                    <a:cubicBezTo>
                      <a:pt x="1" y="398"/>
                      <a:pt x="116" y="514"/>
                      <a:pt x="257" y="514"/>
                    </a:cubicBezTo>
                    <a:lnTo>
                      <a:pt x="1820" y="514"/>
                    </a:lnTo>
                    <a:cubicBezTo>
                      <a:pt x="1961" y="514"/>
                      <a:pt x="2077" y="398"/>
                      <a:pt x="2077" y="257"/>
                    </a:cubicBezTo>
                    <a:cubicBezTo>
                      <a:pt x="2077" y="116"/>
                      <a:pt x="1961" y="1"/>
                      <a:pt x="1820" y="1"/>
                    </a:cubicBezTo>
                    <a:close/>
                  </a:path>
                </a:pathLst>
              </a:custGeom>
              <a:solidFill>
                <a:schemeClr val="accent4"/>
              </a:solidFill>
              <a:ln>
                <a:noFill/>
              </a:ln>
            </p:spPr>
            <p:txBody>
              <a:bodyPr spcFirstLastPara="1" wrap="square" lIns="121900" tIns="121900" rIns="121900" bIns="121900" anchor="ctr" anchorCtr="0">
                <a:noAutofit/>
              </a:bodyPr>
              <a:lstStyle/>
              <a:p>
                <a:endParaRPr sz="2400"/>
              </a:p>
            </p:txBody>
          </p:sp>
          <p:sp>
            <p:nvSpPr>
              <p:cNvPr id="1551" name="Google Shape;1551;p34"/>
              <p:cNvSpPr/>
              <p:nvPr/>
            </p:nvSpPr>
            <p:spPr>
              <a:xfrm>
                <a:off x="-2532196" y="2552851"/>
                <a:ext cx="124802" cy="30885"/>
              </a:xfrm>
              <a:custGeom>
                <a:avLst/>
                <a:gdLst/>
                <a:ahLst/>
                <a:cxnLst/>
                <a:rect l="l" t="t" r="r" b="b"/>
                <a:pathLst>
                  <a:path w="2077" h="514" extrusionOk="0">
                    <a:moveTo>
                      <a:pt x="257" y="1"/>
                    </a:moveTo>
                    <a:cubicBezTo>
                      <a:pt x="116" y="1"/>
                      <a:pt x="0" y="116"/>
                      <a:pt x="0" y="257"/>
                    </a:cubicBezTo>
                    <a:cubicBezTo>
                      <a:pt x="0" y="398"/>
                      <a:pt x="116" y="514"/>
                      <a:pt x="257" y="514"/>
                    </a:cubicBezTo>
                    <a:lnTo>
                      <a:pt x="1820" y="514"/>
                    </a:lnTo>
                    <a:cubicBezTo>
                      <a:pt x="1961" y="514"/>
                      <a:pt x="2076" y="398"/>
                      <a:pt x="2076" y="257"/>
                    </a:cubicBezTo>
                    <a:cubicBezTo>
                      <a:pt x="2076" y="116"/>
                      <a:pt x="1961" y="1"/>
                      <a:pt x="1820" y="1"/>
                    </a:cubicBezTo>
                    <a:close/>
                  </a:path>
                </a:pathLst>
              </a:custGeom>
              <a:solidFill>
                <a:schemeClr val="accent4"/>
              </a:solidFill>
              <a:ln>
                <a:noFill/>
              </a:ln>
            </p:spPr>
            <p:txBody>
              <a:bodyPr spcFirstLastPara="1" wrap="square" lIns="121900" tIns="121900" rIns="121900" bIns="121900" anchor="ctr" anchorCtr="0">
                <a:noAutofit/>
              </a:bodyPr>
              <a:lstStyle/>
              <a:p>
                <a:endParaRPr sz="2400"/>
              </a:p>
            </p:txBody>
          </p:sp>
          <p:sp>
            <p:nvSpPr>
              <p:cNvPr id="1552" name="Google Shape;1552;p34"/>
              <p:cNvSpPr/>
              <p:nvPr/>
            </p:nvSpPr>
            <p:spPr>
              <a:xfrm>
                <a:off x="-2532196" y="2490781"/>
                <a:ext cx="124802" cy="31125"/>
              </a:xfrm>
              <a:custGeom>
                <a:avLst/>
                <a:gdLst/>
                <a:ahLst/>
                <a:cxnLst/>
                <a:rect l="l" t="t" r="r" b="b"/>
                <a:pathLst>
                  <a:path w="2077" h="518" extrusionOk="0">
                    <a:moveTo>
                      <a:pt x="257" y="0"/>
                    </a:moveTo>
                    <a:cubicBezTo>
                      <a:pt x="116" y="0"/>
                      <a:pt x="0" y="116"/>
                      <a:pt x="0" y="261"/>
                    </a:cubicBezTo>
                    <a:cubicBezTo>
                      <a:pt x="0" y="402"/>
                      <a:pt x="116" y="517"/>
                      <a:pt x="257" y="517"/>
                    </a:cubicBezTo>
                    <a:lnTo>
                      <a:pt x="1820" y="517"/>
                    </a:lnTo>
                    <a:cubicBezTo>
                      <a:pt x="1961" y="517"/>
                      <a:pt x="2076" y="402"/>
                      <a:pt x="2076" y="261"/>
                    </a:cubicBezTo>
                    <a:cubicBezTo>
                      <a:pt x="2076" y="116"/>
                      <a:pt x="1961" y="0"/>
                      <a:pt x="1820" y="0"/>
                    </a:cubicBezTo>
                    <a:close/>
                  </a:path>
                </a:pathLst>
              </a:custGeom>
              <a:solidFill>
                <a:schemeClr val="accent4"/>
              </a:solidFill>
              <a:ln>
                <a:noFill/>
              </a:ln>
            </p:spPr>
            <p:txBody>
              <a:bodyPr spcFirstLastPara="1" wrap="square" lIns="121900" tIns="121900" rIns="121900" bIns="121900" anchor="ctr" anchorCtr="0">
                <a:noAutofit/>
              </a:bodyPr>
              <a:lstStyle/>
              <a:p>
                <a:endParaRPr sz="2400"/>
              </a:p>
            </p:txBody>
          </p:sp>
          <p:sp>
            <p:nvSpPr>
              <p:cNvPr id="1553" name="Google Shape;1553;p34"/>
              <p:cNvSpPr/>
              <p:nvPr/>
            </p:nvSpPr>
            <p:spPr>
              <a:xfrm>
                <a:off x="-2811726" y="2490781"/>
                <a:ext cx="124802" cy="31125"/>
              </a:xfrm>
              <a:custGeom>
                <a:avLst/>
                <a:gdLst/>
                <a:ahLst/>
                <a:cxnLst/>
                <a:rect l="l" t="t" r="r" b="b"/>
                <a:pathLst>
                  <a:path w="2077" h="518" extrusionOk="0">
                    <a:moveTo>
                      <a:pt x="257" y="0"/>
                    </a:moveTo>
                    <a:cubicBezTo>
                      <a:pt x="116" y="0"/>
                      <a:pt x="1" y="116"/>
                      <a:pt x="1" y="261"/>
                    </a:cubicBezTo>
                    <a:cubicBezTo>
                      <a:pt x="1" y="402"/>
                      <a:pt x="116" y="517"/>
                      <a:pt x="257" y="517"/>
                    </a:cubicBezTo>
                    <a:lnTo>
                      <a:pt x="1820" y="517"/>
                    </a:lnTo>
                    <a:cubicBezTo>
                      <a:pt x="1961" y="517"/>
                      <a:pt x="2077" y="402"/>
                      <a:pt x="2077" y="261"/>
                    </a:cubicBezTo>
                    <a:cubicBezTo>
                      <a:pt x="2077" y="116"/>
                      <a:pt x="1961" y="0"/>
                      <a:pt x="1820" y="0"/>
                    </a:cubicBezTo>
                    <a:close/>
                  </a:path>
                </a:pathLst>
              </a:custGeom>
              <a:solidFill>
                <a:schemeClr val="accent4"/>
              </a:solidFill>
              <a:ln>
                <a:noFill/>
              </a:ln>
            </p:spPr>
            <p:txBody>
              <a:bodyPr spcFirstLastPara="1" wrap="square" lIns="121900" tIns="121900" rIns="121900" bIns="121900" anchor="ctr" anchorCtr="0">
                <a:noAutofit/>
              </a:bodyPr>
              <a:lstStyle/>
              <a:p>
                <a:endParaRPr sz="2400"/>
              </a:p>
            </p:txBody>
          </p:sp>
          <p:sp>
            <p:nvSpPr>
              <p:cNvPr id="1554" name="Google Shape;1554;p34"/>
              <p:cNvSpPr/>
              <p:nvPr/>
            </p:nvSpPr>
            <p:spPr>
              <a:xfrm>
                <a:off x="-2640535" y="2614742"/>
                <a:ext cx="61950" cy="92715"/>
              </a:xfrm>
              <a:custGeom>
                <a:avLst/>
                <a:gdLst/>
                <a:ahLst/>
                <a:cxnLst/>
                <a:rect l="l" t="t" r="r" b="b"/>
                <a:pathLst>
                  <a:path w="1031" h="1543" extrusionOk="0">
                    <a:moveTo>
                      <a:pt x="513" y="0"/>
                    </a:moveTo>
                    <a:lnTo>
                      <a:pt x="1" y="513"/>
                    </a:lnTo>
                    <a:cubicBezTo>
                      <a:pt x="1" y="539"/>
                      <a:pt x="5" y="573"/>
                      <a:pt x="14" y="598"/>
                    </a:cubicBezTo>
                    <a:lnTo>
                      <a:pt x="274" y="1367"/>
                    </a:lnTo>
                    <a:cubicBezTo>
                      <a:pt x="304" y="1474"/>
                      <a:pt x="402" y="1542"/>
                      <a:pt x="513" y="1542"/>
                    </a:cubicBezTo>
                    <a:cubicBezTo>
                      <a:pt x="629" y="1542"/>
                      <a:pt x="727" y="1474"/>
                      <a:pt x="757" y="1367"/>
                    </a:cubicBezTo>
                    <a:lnTo>
                      <a:pt x="1013" y="598"/>
                    </a:lnTo>
                    <a:cubicBezTo>
                      <a:pt x="1026" y="573"/>
                      <a:pt x="1030" y="539"/>
                      <a:pt x="1030" y="513"/>
                    </a:cubicBezTo>
                    <a:lnTo>
                      <a:pt x="513" y="0"/>
                    </a:lnTo>
                    <a:close/>
                  </a:path>
                </a:pathLst>
              </a:custGeom>
              <a:solidFill>
                <a:srgbClr val="FFCEBF"/>
              </a:solidFill>
              <a:ln>
                <a:noFill/>
              </a:ln>
            </p:spPr>
            <p:txBody>
              <a:bodyPr spcFirstLastPara="1" wrap="square" lIns="121900" tIns="121900" rIns="121900" bIns="121900" anchor="ctr" anchorCtr="0">
                <a:noAutofit/>
              </a:bodyPr>
              <a:lstStyle/>
              <a:p>
                <a:endParaRPr sz="2400"/>
              </a:p>
            </p:txBody>
          </p:sp>
          <p:sp>
            <p:nvSpPr>
              <p:cNvPr id="1555" name="Google Shape;1555;p34"/>
              <p:cNvSpPr/>
              <p:nvPr/>
            </p:nvSpPr>
            <p:spPr>
              <a:xfrm>
                <a:off x="-2640775" y="2272121"/>
                <a:ext cx="62191" cy="92955"/>
              </a:xfrm>
              <a:custGeom>
                <a:avLst/>
                <a:gdLst/>
                <a:ahLst/>
                <a:cxnLst/>
                <a:rect l="l" t="t" r="r" b="b"/>
                <a:pathLst>
                  <a:path w="1035" h="1547" extrusionOk="0">
                    <a:moveTo>
                      <a:pt x="261" y="0"/>
                    </a:moveTo>
                    <a:cubicBezTo>
                      <a:pt x="116" y="0"/>
                      <a:pt x="1" y="115"/>
                      <a:pt x="1" y="261"/>
                    </a:cubicBezTo>
                    <a:lnTo>
                      <a:pt x="1" y="1034"/>
                    </a:lnTo>
                    <a:lnTo>
                      <a:pt x="517" y="1546"/>
                    </a:lnTo>
                    <a:lnTo>
                      <a:pt x="1034" y="1034"/>
                    </a:lnTo>
                    <a:lnTo>
                      <a:pt x="1034" y="261"/>
                    </a:lnTo>
                    <a:cubicBezTo>
                      <a:pt x="1034" y="115"/>
                      <a:pt x="919" y="0"/>
                      <a:pt x="774" y="0"/>
                    </a:cubicBez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1556" name="Google Shape;1556;p34"/>
              <p:cNvSpPr/>
              <p:nvPr/>
            </p:nvSpPr>
            <p:spPr>
              <a:xfrm>
                <a:off x="-2640775" y="2334192"/>
                <a:ext cx="62191" cy="311373"/>
              </a:xfrm>
              <a:custGeom>
                <a:avLst/>
                <a:gdLst/>
                <a:ahLst/>
                <a:cxnLst/>
                <a:rect l="l" t="t" r="r" b="b"/>
                <a:pathLst>
                  <a:path w="1035" h="5182" extrusionOk="0">
                    <a:moveTo>
                      <a:pt x="1" y="1"/>
                    </a:moveTo>
                    <a:lnTo>
                      <a:pt x="1" y="5182"/>
                    </a:lnTo>
                    <a:lnTo>
                      <a:pt x="1034" y="5182"/>
                    </a:lnTo>
                    <a:lnTo>
                      <a:pt x="1034" y="1"/>
                    </a:lnTo>
                    <a:close/>
                  </a:path>
                </a:pathLst>
              </a:custGeom>
              <a:solidFill>
                <a:schemeClr val="accent3"/>
              </a:solidFill>
              <a:ln>
                <a:noFill/>
              </a:ln>
            </p:spPr>
            <p:txBody>
              <a:bodyPr spcFirstLastPara="1" wrap="square" lIns="121900" tIns="121900" rIns="121900" bIns="121900" anchor="ctr" anchorCtr="0">
                <a:noAutofit/>
              </a:bodyPr>
              <a:lstStyle/>
              <a:p>
                <a:endParaRPr sz="2400"/>
              </a:p>
            </p:txBody>
          </p:sp>
        </p:grpSp>
      </p:gr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F637D5-C989-BE53-90A7-83D67E29BE4C}"/>
              </a:ext>
            </a:extLst>
          </p:cNvPr>
          <p:cNvSpPr>
            <a:spLocks noGrp="1"/>
          </p:cNvSpPr>
          <p:nvPr>
            <p:ph type="title"/>
          </p:nvPr>
        </p:nvSpPr>
        <p:spPr>
          <a:xfrm>
            <a:off x="4297489" y="174879"/>
            <a:ext cx="3597021" cy="696659"/>
          </a:xfrm>
        </p:spPr>
        <p:txBody>
          <a:bodyPr>
            <a:normAutofit fontScale="90000"/>
          </a:bodyPr>
          <a:lstStyle/>
          <a:p>
            <a:r>
              <a:rPr lang="en-US" dirty="0"/>
              <a:t>FUTURE STEPS</a:t>
            </a:r>
          </a:p>
        </p:txBody>
      </p:sp>
      <p:graphicFrame>
        <p:nvGraphicFramePr>
          <p:cNvPr id="4" name="Content Placeholder 2">
            <a:extLst>
              <a:ext uri="{FF2B5EF4-FFF2-40B4-BE49-F238E27FC236}">
                <a16:creationId xmlns:a16="http://schemas.microsoft.com/office/drawing/2014/main" id="{CA123DB9-FA98-DC29-5EFF-F7432570C558}"/>
              </a:ext>
            </a:extLst>
          </p:cNvPr>
          <p:cNvGraphicFramePr>
            <a:graphicFrameLocks/>
          </p:cNvGraphicFramePr>
          <p:nvPr>
            <p:extLst>
              <p:ext uri="{D42A27DB-BD31-4B8C-83A1-F6EECF244321}">
                <p14:modId xmlns:p14="http://schemas.microsoft.com/office/powerpoint/2010/main" val="856434561"/>
              </p:ext>
            </p:extLst>
          </p:nvPr>
        </p:nvGraphicFramePr>
        <p:xfrm>
          <a:off x="838199" y="1370049"/>
          <a:ext cx="10515600" cy="43575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169041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93"/>
        <p:cNvGrpSpPr/>
        <p:nvPr/>
      </p:nvGrpSpPr>
      <p:grpSpPr>
        <a:xfrm>
          <a:off x="0" y="0"/>
          <a:ext cx="0" cy="0"/>
          <a:chOff x="0" y="0"/>
          <a:chExt cx="0" cy="0"/>
        </a:xfrm>
      </p:grpSpPr>
      <p:sp>
        <p:nvSpPr>
          <p:cNvPr id="694" name="Google Shape;694;p22"/>
          <p:cNvSpPr txBox="1">
            <a:spLocks noGrp="1"/>
          </p:cNvSpPr>
          <p:nvPr>
            <p:ph type="title"/>
          </p:nvPr>
        </p:nvSpPr>
        <p:spPr>
          <a:xfrm>
            <a:off x="609600" y="547200"/>
            <a:ext cx="10972800" cy="763600"/>
          </a:xfrm>
          <a:prstGeom prst="rect">
            <a:avLst/>
          </a:prstGeom>
        </p:spPr>
        <p:txBody>
          <a:bodyPr spcFirstLastPara="1" vert="horz" wrap="square" lIns="121900" tIns="121900" rIns="121900" bIns="121900" rtlCol="0" anchor="t" anchorCtr="0">
            <a:noAutofit/>
          </a:bodyPr>
          <a:lstStyle/>
          <a:p>
            <a:pPr algn="ctr">
              <a:spcBef>
                <a:spcPts val="0"/>
              </a:spcBef>
            </a:pPr>
            <a:r>
              <a:rPr lang="en" sz="3600" dirty="0"/>
              <a:t>AGENDA</a:t>
            </a:r>
            <a:endParaRPr sz="3200" dirty="0"/>
          </a:p>
        </p:txBody>
      </p:sp>
      <p:grpSp>
        <p:nvGrpSpPr>
          <p:cNvPr id="695" name="Google Shape;695;p22"/>
          <p:cNvGrpSpPr/>
          <p:nvPr/>
        </p:nvGrpSpPr>
        <p:grpSpPr>
          <a:xfrm>
            <a:off x="318518" y="1735967"/>
            <a:ext cx="2454532" cy="4023203"/>
            <a:chOff x="3271599" y="2228921"/>
            <a:chExt cx="1516266" cy="2485300"/>
          </a:xfrm>
        </p:grpSpPr>
        <p:sp>
          <p:nvSpPr>
            <p:cNvPr id="696" name="Google Shape;696;p22"/>
            <p:cNvSpPr/>
            <p:nvPr/>
          </p:nvSpPr>
          <p:spPr>
            <a:xfrm>
              <a:off x="3989836" y="3944673"/>
              <a:ext cx="186481" cy="769546"/>
            </a:xfrm>
            <a:custGeom>
              <a:avLst/>
              <a:gdLst/>
              <a:ahLst/>
              <a:cxnLst/>
              <a:rect l="l" t="t" r="r" b="b"/>
              <a:pathLst>
                <a:path w="1879" h="7754" extrusionOk="0">
                  <a:moveTo>
                    <a:pt x="1" y="0"/>
                  </a:moveTo>
                  <a:lnTo>
                    <a:pt x="1567" y="7753"/>
                  </a:lnTo>
                  <a:lnTo>
                    <a:pt x="1879" y="7753"/>
                  </a:lnTo>
                  <a:lnTo>
                    <a:pt x="559" y="0"/>
                  </a:lnTo>
                  <a:close/>
                </a:path>
              </a:pathLst>
            </a:custGeom>
            <a:solidFill>
              <a:schemeClr val="accent5"/>
            </a:solidFill>
            <a:ln>
              <a:noFill/>
            </a:ln>
          </p:spPr>
          <p:txBody>
            <a:bodyPr spcFirstLastPara="1" wrap="square" lIns="121900" tIns="121900" rIns="121900" bIns="121900" anchor="ctr" anchorCtr="0">
              <a:noAutofit/>
            </a:bodyPr>
            <a:lstStyle/>
            <a:p>
              <a:endParaRPr sz="2400"/>
            </a:p>
          </p:txBody>
        </p:sp>
        <p:sp>
          <p:nvSpPr>
            <p:cNvPr id="697" name="Google Shape;697;p22"/>
            <p:cNvSpPr/>
            <p:nvPr/>
          </p:nvSpPr>
          <p:spPr>
            <a:xfrm>
              <a:off x="3454309" y="3944673"/>
              <a:ext cx="185985" cy="769546"/>
            </a:xfrm>
            <a:custGeom>
              <a:avLst/>
              <a:gdLst/>
              <a:ahLst/>
              <a:cxnLst/>
              <a:rect l="l" t="t" r="r" b="b"/>
              <a:pathLst>
                <a:path w="1874" h="7754" extrusionOk="0">
                  <a:moveTo>
                    <a:pt x="1315" y="0"/>
                  </a:moveTo>
                  <a:lnTo>
                    <a:pt x="1" y="7753"/>
                  </a:lnTo>
                  <a:lnTo>
                    <a:pt x="307" y="7753"/>
                  </a:lnTo>
                  <a:lnTo>
                    <a:pt x="1874" y="0"/>
                  </a:lnTo>
                  <a:close/>
                </a:path>
              </a:pathLst>
            </a:custGeom>
            <a:solidFill>
              <a:schemeClr val="accent5"/>
            </a:solidFill>
            <a:ln>
              <a:noFill/>
            </a:ln>
          </p:spPr>
          <p:txBody>
            <a:bodyPr spcFirstLastPara="1" wrap="square" lIns="121900" tIns="121900" rIns="121900" bIns="121900" anchor="ctr" anchorCtr="0">
              <a:noAutofit/>
            </a:bodyPr>
            <a:lstStyle/>
            <a:p>
              <a:endParaRPr sz="2400"/>
            </a:p>
          </p:txBody>
        </p:sp>
        <p:sp>
          <p:nvSpPr>
            <p:cNvPr id="698" name="Google Shape;698;p22"/>
            <p:cNvSpPr/>
            <p:nvPr/>
          </p:nvSpPr>
          <p:spPr>
            <a:xfrm>
              <a:off x="4017327" y="4003030"/>
              <a:ext cx="17765" cy="18162"/>
            </a:xfrm>
            <a:custGeom>
              <a:avLst/>
              <a:gdLst/>
              <a:ahLst/>
              <a:cxnLst/>
              <a:rect l="l" t="t" r="r" b="b"/>
              <a:pathLst>
                <a:path w="179" h="183" extrusionOk="0">
                  <a:moveTo>
                    <a:pt x="89" y="0"/>
                  </a:moveTo>
                  <a:cubicBezTo>
                    <a:pt x="40" y="0"/>
                    <a:pt x="1" y="45"/>
                    <a:pt x="1" y="94"/>
                  </a:cubicBezTo>
                  <a:cubicBezTo>
                    <a:pt x="1" y="143"/>
                    <a:pt x="40" y="183"/>
                    <a:pt x="89" y="183"/>
                  </a:cubicBezTo>
                  <a:cubicBezTo>
                    <a:pt x="139" y="183"/>
                    <a:pt x="178" y="143"/>
                    <a:pt x="178" y="94"/>
                  </a:cubicBezTo>
                  <a:cubicBezTo>
                    <a:pt x="178" y="45"/>
                    <a:pt x="139" y="0"/>
                    <a:pt x="89" y="0"/>
                  </a:cubicBezTo>
                  <a:close/>
                </a:path>
              </a:pathLst>
            </a:custGeom>
            <a:solidFill>
              <a:srgbClr val="333B32"/>
            </a:solidFill>
            <a:ln>
              <a:noFill/>
            </a:ln>
          </p:spPr>
          <p:txBody>
            <a:bodyPr spcFirstLastPara="1" wrap="square" lIns="121900" tIns="121900" rIns="121900" bIns="121900" anchor="ctr" anchorCtr="0">
              <a:noAutofit/>
            </a:bodyPr>
            <a:lstStyle/>
            <a:p>
              <a:endParaRPr sz="2400"/>
            </a:p>
          </p:txBody>
        </p:sp>
        <p:sp>
          <p:nvSpPr>
            <p:cNvPr id="699" name="Google Shape;699;p22"/>
            <p:cNvSpPr/>
            <p:nvPr/>
          </p:nvSpPr>
          <p:spPr>
            <a:xfrm>
              <a:off x="4369945" y="4568926"/>
              <a:ext cx="417921" cy="145295"/>
            </a:xfrm>
            <a:custGeom>
              <a:avLst/>
              <a:gdLst/>
              <a:ahLst/>
              <a:cxnLst/>
              <a:rect l="l" t="t" r="r" b="b"/>
              <a:pathLst>
                <a:path w="4211" h="1464" extrusionOk="0">
                  <a:moveTo>
                    <a:pt x="0" y="1"/>
                  </a:moveTo>
                  <a:lnTo>
                    <a:pt x="277" y="1463"/>
                  </a:lnTo>
                  <a:lnTo>
                    <a:pt x="4211" y="1463"/>
                  </a:lnTo>
                  <a:cubicBezTo>
                    <a:pt x="4211" y="1463"/>
                    <a:pt x="3840" y="1083"/>
                    <a:pt x="3385" y="954"/>
                  </a:cubicBezTo>
                  <a:cubicBezTo>
                    <a:pt x="2931" y="831"/>
                    <a:pt x="668" y="608"/>
                    <a:pt x="668" y="608"/>
                  </a:cubicBezTo>
                  <a:lnTo>
                    <a:pt x="588" y="391"/>
                  </a:lnTo>
                  <a:lnTo>
                    <a:pt x="0" y="1"/>
                  </a:ln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700" name="Google Shape;700;p22"/>
            <p:cNvSpPr/>
            <p:nvPr/>
          </p:nvSpPr>
          <p:spPr>
            <a:xfrm>
              <a:off x="3783902" y="4521884"/>
              <a:ext cx="371375" cy="192337"/>
            </a:xfrm>
            <a:custGeom>
              <a:avLst/>
              <a:gdLst/>
              <a:ahLst/>
              <a:cxnLst/>
              <a:rect l="l" t="t" r="r" b="b"/>
              <a:pathLst>
                <a:path w="3742" h="1938" extrusionOk="0">
                  <a:moveTo>
                    <a:pt x="490" y="0"/>
                  </a:moveTo>
                  <a:lnTo>
                    <a:pt x="0" y="1937"/>
                  </a:lnTo>
                  <a:lnTo>
                    <a:pt x="3741" y="1937"/>
                  </a:lnTo>
                  <a:cubicBezTo>
                    <a:pt x="3741" y="1937"/>
                    <a:pt x="3089" y="1458"/>
                    <a:pt x="2224" y="1349"/>
                  </a:cubicBezTo>
                  <a:cubicBezTo>
                    <a:pt x="1354" y="1245"/>
                    <a:pt x="885" y="1087"/>
                    <a:pt x="885" y="1087"/>
                  </a:cubicBezTo>
                  <a:lnTo>
                    <a:pt x="1003" y="667"/>
                  </a:lnTo>
                  <a:lnTo>
                    <a:pt x="490" y="0"/>
                  </a:ln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701" name="Google Shape;701;p22"/>
            <p:cNvSpPr/>
            <p:nvPr/>
          </p:nvSpPr>
          <p:spPr>
            <a:xfrm>
              <a:off x="4268417" y="2768617"/>
              <a:ext cx="211590" cy="320363"/>
            </a:xfrm>
            <a:custGeom>
              <a:avLst/>
              <a:gdLst/>
              <a:ahLst/>
              <a:cxnLst/>
              <a:rect l="l" t="t" r="r" b="b"/>
              <a:pathLst>
                <a:path w="2132" h="3228" extrusionOk="0">
                  <a:moveTo>
                    <a:pt x="495" y="0"/>
                  </a:moveTo>
                  <a:cubicBezTo>
                    <a:pt x="495" y="0"/>
                    <a:pt x="517" y="846"/>
                    <a:pt x="535" y="1505"/>
                  </a:cubicBezTo>
                  <a:lnTo>
                    <a:pt x="535" y="1505"/>
                  </a:lnTo>
                  <a:cubicBezTo>
                    <a:pt x="525" y="1504"/>
                    <a:pt x="515" y="1504"/>
                    <a:pt x="505" y="1503"/>
                  </a:cubicBezTo>
                  <a:lnTo>
                    <a:pt x="505" y="1503"/>
                  </a:lnTo>
                  <a:cubicBezTo>
                    <a:pt x="1" y="1666"/>
                    <a:pt x="702" y="2960"/>
                    <a:pt x="702" y="2960"/>
                  </a:cubicBezTo>
                  <a:lnTo>
                    <a:pt x="1211" y="3222"/>
                  </a:lnTo>
                  <a:cubicBezTo>
                    <a:pt x="1232" y="3226"/>
                    <a:pt x="1252" y="3228"/>
                    <a:pt x="1272" y="3228"/>
                  </a:cubicBezTo>
                  <a:cubicBezTo>
                    <a:pt x="1600" y="3228"/>
                    <a:pt x="1749" y="2741"/>
                    <a:pt x="1651" y="2456"/>
                  </a:cubicBezTo>
                  <a:lnTo>
                    <a:pt x="1651" y="2456"/>
                  </a:lnTo>
                  <a:cubicBezTo>
                    <a:pt x="1674" y="2471"/>
                    <a:pt x="1698" y="2478"/>
                    <a:pt x="1721" y="2478"/>
                  </a:cubicBezTo>
                  <a:cubicBezTo>
                    <a:pt x="1931" y="2478"/>
                    <a:pt x="2131" y="1927"/>
                    <a:pt x="2096" y="1745"/>
                  </a:cubicBezTo>
                  <a:cubicBezTo>
                    <a:pt x="2056" y="1542"/>
                    <a:pt x="1206" y="1137"/>
                    <a:pt x="1132" y="1137"/>
                  </a:cubicBezTo>
                  <a:cubicBezTo>
                    <a:pt x="1075" y="1137"/>
                    <a:pt x="970" y="1211"/>
                    <a:pt x="930" y="1267"/>
                  </a:cubicBezTo>
                  <a:lnTo>
                    <a:pt x="930" y="1267"/>
                  </a:lnTo>
                  <a:cubicBezTo>
                    <a:pt x="930" y="1085"/>
                    <a:pt x="863" y="491"/>
                    <a:pt x="781" y="267"/>
                  </a:cubicBezTo>
                  <a:cubicBezTo>
                    <a:pt x="687" y="1"/>
                    <a:pt x="495" y="0"/>
                    <a:pt x="495" y="0"/>
                  </a:cubicBezTo>
                  <a:close/>
                </a:path>
              </a:pathLst>
            </a:custGeom>
            <a:solidFill>
              <a:srgbClr val="EBE6C7"/>
            </a:solidFill>
            <a:ln>
              <a:noFill/>
            </a:ln>
          </p:spPr>
          <p:txBody>
            <a:bodyPr spcFirstLastPara="1" wrap="square" lIns="121900" tIns="121900" rIns="121900" bIns="121900" anchor="ctr" anchorCtr="0">
              <a:noAutofit/>
            </a:bodyPr>
            <a:lstStyle/>
            <a:p>
              <a:endParaRPr sz="2400"/>
            </a:p>
          </p:txBody>
        </p:sp>
        <p:sp>
          <p:nvSpPr>
            <p:cNvPr id="702" name="Google Shape;702;p22"/>
            <p:cNvSpPr/>
            <p:nvPr/>
          </p:nvSpPr>
          <p:spPr>
            <a:xfrm>
              <a:off x="3271599" y="3268714"/>
              <a:ext cx="1113628" cy="691738"/>
            </a:xfrm>
            <a:custGeom>
              <a:avLst/>
              <a:gdLst/>
              <a:ahLst/>
              <a:cxnLst/>
              <a:rect l="l" t="t" r="r" b="b"/>
              <a:pathLst>
                <a:path w="11221" h="6970" extrusionOk="0">
                  <a:moveTo>
                    <a:pt x="3337" y="1"/>
                  </a:moveTo>
                  <a:cubicBezTo>
                    <a:pt x="1437" y="1"/>
                    <a:pt x="0" y="68"/>
                    <a:pt x="137" y="1306"/>
                  </a:cubicBezTo>
                  <a:cubicBezTo>
                    <a:pt x="221" y="2072"/>
                    <a:pt x="676" y="3733"/>
                    <a:pt x="1066" y="5057"/>
                  </a:cubicBezTo>
                  <a:cubicBezTo>
                    <a:pt x="1402" y="6188"/>
                    <a:pt x="2445" y="6969"/>
                    <a:pt x="3626" y="6969"/>
                  </a:cubicBezTo>
                  <a:lnTo>
                    <a:pt x="10914" y="6969"/>
                  </a:lnTo>
                  <a:cubicBezTo>
                    <a:pt x="11092" y="6969"/>
                    <a:pt x="11221" y="6791"/>
                    <a:pt x="11156" y="6618"/>
                  </a:cubicBezTo>
                  <a:lnTo>
                    <a:pt x="10494" y="4785"/>
                  </a:lnTo>
                  <a:cubicBezTo>
                    <a:pt x="10138" y="3802"/>
                    <a:pt x="9200" y="3145"/>
                    <a:pt x="8152" y="3145"/>
                  </a:cubicBezTo>
                  <a:lnTo>
                    <a:pt x="7218" y="3145"/>
                  </a:lnTo>
                  <a:cubicBezTo>
                    <a:pt x="7218" y="3145"/>
                    <a:pt x="6709" y="1282"/>
                    <a:pt x="6556" y="842"/>
                  </a:cubicBezTo>
                  <a:cubicBezTo>
                    <a:pt x="6403" y="402"/>
                    <a:pt x="6289" y="2"/>
                    <a:pt x="4046" y="2"/>
                  </a:cubicBezTo>
                  <a:cubicBezTo>
                    <a:pt x="3804" y="2"/>
                    <a:pt x="3567" y="1"/>
                    <a:pt x="3337" y="1"/>
                  </a:cubicBezTo>
                  <a:close/>
                </a:path>
              </a:pathLst>
            </a:custGeom>
            <a:solidFill>
              <a:schemeClr val="accent4"/>
            </a:solidFill>
            <a:ln>
              <a:noFill/>
            </a:ln>
          </p:spPr>
          <p:txBody>
            <a:bodyPr spcFirstLastPara="1" wrap="square" lIns="121900" tIns="121900" rIns="121900" bIns="121900" anchor="ctr" anchorCtr="0">
              <a:noAutofit/>
            </a:bodyPr>
            <a:lstStyle/>
            <a:p>
              <a:endParaRPr sz="2400"/>
            </a:p>
          </p:txBody>
        </p:sp>
        <p:sp>
          <p:nvSpPr>
            <p:cNvPr id="703" name="Google Shape;703;p22"/>
            <p:cNvSpPr/>
            <p:nvPr/>
          </p:nvSpPr>
          <p:spPr>
            <a:xfrm>
              <a:off x="4214428" y="3944673"/>
              <a:ext cx="185985" cy="769546"/>
            </a:xfrm>
            <a:custGeom>
              <a:avLst/>
              <a:gdLst/>
              <a:ahLst/>
              <a:cxnLst/>
              <a:rect l="l" t="t" r="r" b="b"/>
              <a:pathLst>
                <a:path w="1874" h="7754" extrusionOk="0">
                  <a:moveTo>
                    <a:pt x="1" y="0"/>
                  </a:moveTo>
                  <a:lnTo>
                    <a:pt x="1567" y="7753"/>
                  </a:lnTo>
                  <a:lnTo>
                    <a:pt x="1874" y="7753"/>
                  </a:lnTo>
                  <a:lnTo>
                    <a:pt x="559" y="0"/>
                  </a:lnTo>
                  <a:close/>
                </a:path>
              </a:pathLst>
            </a:custGeom>
            <a:solidFill>
              <a:schemeClr val="accent5"/>
            </a:solidFill>
            <a:ln>
              <a:noFill/>
            </a:ln>
          </p:spPr>
          <p:txBody>
            <a:bodyPr spcFirstLastPara="1" wrap="square" lIns="121900" tIns="121900" rIns="121900" bIns="121900" anchor="ctr" anchorCtr="0">
              <a:noAutofit/>
            </a:bodyPr>
            <a:lstStyle/>
            <a:p>
              <a:endParaRPr sz="2400"/>
            </a:p>
          </p:txBody>
        </p:sp>
        <p:sp>
          <p:nvSpPr>
            <p:cNvPr id="704" name="Google Shape;704;p22"/>
            <p:cNvSpPr/>
            <p:nvPr/>
          </p:nvSpPr>
          <p:spPr>
            <a:xfrm>
              <a:off x="3678405" y="3944673"/>
              <a:ext cx="186481" cy="769546"/>
            </a:xfrm>
            <a:custGeom>
              <a:avLst/>
              <a:gdLst/>
              <a:ahLst/>
              <a:cxnLst/>
              <a:rect l="l" t="t" r="r" b="b"/>
              <a:pathLst>
                <a:path w="1879" h="7754" extrusionOk="0">
                  <a:moveTo>
                    <a:pt x="1320" y="0"/>
                  </a:moveTo>
                  <a:lnTo>
                    <a:pt x="1" y="7753"/>
                  </a:lnTo>
                  <a:lnTo>
                    <a:pt x="312" y="7753"/>
                  </a:lnTo>
                  <a:lnTo>
                    <a:pt x="1879" y="0"/>
                  </a:lnTo>
                  <a:close/>
                </a:path>
              </a:pathLst>
            </a:custGeom>
            <a:solidFill>
              <a:schemeClr val="accent5"/>
            </a:solidFill>
            <a:ln>
              <a:noFill/>
            </a:ln>
          </p:spPr>
          <p:txBody>
            <a:bodyPr spcFirstLastPara="1" wrap="square" lIns="121900" tIns="121900" rIns="121900" bIns="121900" anchor="ctr" anchorCtr="0">
              <a:noAutofit/>
            </a:bodyPr>
            <a:lstStyle/>
            <a:p>
              <a:endParaRPr sz="2400"/>
            </a:p>
          </p:txBody>
        </p:sp>
        <p:sp>
          <p:nvSpPr>
            <p:cNvPr id="705" name="Google Shape;705;p22"/>
            <p:cNvSpPr/>
            <p:nvPr/>
          </p:nvSpPr>
          <p:spPr>
            <a:xfrm>
              <a:off x="4253729" y="4062378"/>
              <a:ext cx="17765" cy="17666"/>
            </a:xfrm>
            <a:custGeom>
              <a:avLst/>
              <a:gdLst/>
              <a:ahLst/>
              <a:cxnLst/>
              <a:rect l="l" t="t" r="r" b="b"/>
              <a:pathLst>
                <a:path w="179" h="178" extrusionOk="0">
                  <a:moveTo>
                    <a:pt x="89" y="0"/>
                  </a:moveTo>
                  <a:cubicBezTo>
                    <a:pt x="40" y="0"/>
                    <a:pt x="0" y="40"/>
                    <a:pt x="0" y="89"/>
                  </a:cubicBezTo>
                  <a:cubicBezTo>
                    <a:pt x="0" y="138"/>
                    <a:pt x="40" y="178"/>
                    <a:pt x="89" y="178"/>
                  </a:cubicBezTo>
                  <a:cubicBezTo>
                    <a:pt x="139" y="178"/>
                    <a:pt x="178" y="138"/>
                    <a:pt x="178" y="89"/>
                  </a:cubicBezTo>
                  <a:cubicBezTo>
                    <a:pt x="178" y="40"/>
                    <a:pt x="139" y="0"/>
                    <a:pt x="89" y="0"/>
                  </a:cubicBezTo>
                  <a:close/>
                </a:path>
              </a:pathLst>
            </a:custGeom>
            <a:solidFill>
              <a:srgbClr val="333B32"/>
            </a:solidFill>
            <a:ln>
              <a:noFill/>
            </a:ln>
          </p:spPr>
          <p:txBody>
            <a:bodyPr spcFirstLastPara="1" wrap="square" lIns="121900" tIns="121900" rIns="121900" bIns="121900" anchor="ctr" anchorCtr="0">
              <a:noAutofit/>
            </a:bodyPr>
            <a:lstStyle/>
            <a:p>
              <a:endParaRPr sz="2400"/>
            </a:p>
          </p:txBody>
        </p:sp>
        <p:sp>
          <p:nvSpPr>
            <p:cNvPr id="706" name="Google Shape;706;p22"/>
            <p:cNvSpPr/>
            <p:nvPr/>
          </p:nvSpPr>
          <p:spPr>
            <a:xfrm>
              <a:off x="4241919" y="4003030"/>
              <a:ext cx="17765" cy="18162"/>
            </a:xfrm>
            <a:custGeom>
              <a:avLst/>
              <a:gdLst/>
              <a:ahLst/>
              <a:cxnLst/>
              <a:rect l="l" t="t" r="r" b="b"/>
              <a:pathLst>
                <a:path w="179" h="183" extrusionOk="0">
                  <a:moveTo>
                    <a:pt x="90" y="0"/>
                  </a:moveTo>
                  <a:cubicBezTo>
                    <a:pt x="40" y="0"/>
                    <a:pt x="1" y="45"/>
                    <a:pt x="1" y="94"/>
                  </a:cubicBezTo>
                  <a:cubicBezTo>
                    <a:pt x="1" y="143"/>
                    <a:pt x="40" y="183"/>
                    <a:pt x="90" y="183"/>
                  </a:cubicBezTo>
                  <a:cubicBezTo>
                    <a:pt x="139" y="183"/>
                    <a:pt x="179" y="143"/>
                    <a:pt x="179" y="94"/>
                  </a:cubicBezTo>
                  <a:cubicBezTo>
                    <a:pt x="179" y="45"/>
                    <a:pt x="139" y="0"/>
                    <a:pt x="90" y="0"/>
                  </a:cubicBezTo>
                  <a:close/>
                </a:path>
              </a:pathLst>
            </a:custGeom>
            <a:solidFill>
              <a:srgbClr val="333B32"/>
            </a:solidFill>
            <a:ln>
              <a:noFill/>
            </a:ln>
          </p:spPr>
          <p:txBody>
            <a:bodyPr spcFirstLastPara="1" wrap="square" lIns="121900" tIns="121900" rIns="121900" bIns="121900" anchor="ctr" anchorCtr="0">
              <a:noAutofit/>
            </a:bodyPr>
            <a:lstStyle/>
            <a:p>
              <a:endParaRPr sz="2400"/>
            </a:p>
          </p:txBody>
        </p:sp>
        <p:sp>
          <p:nvSpPr>
            <p:cNvPr id="707" name="Google Shape;707;p22"/>
            <p:cNvSpPr/>
            <p:nvPr/>
          </p:nvSpPr>
          <p:spPr>
            <a:xfrm>
              <a:off x="3601986" y="2596923"/>
              <a:ext cx="141325" cy="461588"/>
            </a:xfrm>
            <a:custGeom>
              <a:avLst/>
              <a:gdLst/>
              <a:ahLst/>
              <a:cxnLst/>
              <a:rect l="l" t="t" r="r" b="b"/>
              <a:pathLst>
                <a:path w="1424" h="4651" extrusionOk="0">
                  <a:moveTo>
                    <a:pt x="10" y="1"/>
                  </a:moveTo>
                  <a:lnTo>
                    <a:pt x="10" y="1"/>
                  </a:lnTo>
                  <a:cubicBezTo>
                    <a:pt x="0" y="65"/>
                    <a:pt x="420" y="3648"/>
                    <a:pt x="420" y="3648"/>
                  </a:cubicBezTo>
                  <a:lnTo>
                    <a:pt x="1423" y="4651"/>
                  </a:lnTo>
                  <a:cubicBezTo>
                    <a:pt x="1423" y="4651"/>
                    <a:pt x="1329" y="3668"/>
                    <a:pt x="1329" y="3648"/>
                  </a:cubicBezTo>
                  <a:cubicBezTo>
                    <a:pt x="1324" y="3584"/>
                    <a:pt x="820" y="1063"/>
                    <a:pt x="820" y="1063"/>
                  </a:cubicBezTo>
                  <a:lnTo>
                    <a:pt x="10" y="1"/>
                  </a:lnTo>
                  <a:close/>
                </a:path>
              </a:pathLst>
            </a:custGeom>
            <a:solidFill>
              <a:srgbClr val="EBE6C7"/>
            </a:solidFill>
            <a:ln>
              <a:noFill/>
            </a:ln>
          </p:spPr>
          <p:txBody>
            <a:bodyPr spcFirstLastPara="1" wrap="square" lIns="121900" tIns="121900" rIns="121900" bIns="121900" anchor="ctr" anchorCtr="0">
              <a:noAutofit/>
            </a:bodyPr>
            <a:lstStyle/>
            <a:p>
              <a:endParaRPr sz="2400"/>
            </a:p>
          </p:txBody>
        </p:sp>
        <p:sp>
          <p:nvSpPr>
            <p:cNvPr id="708" name="Google Shape;708;p22"/>
            <p:cNvSpPr/>
            <p:nvPr/>
          </p:nvSpPr>
          <p:spPr>
            <a:xfrm>
              <a:off x="3559807" y="2228921"/>
              <a:ext cx="373757" cy="583064"/>
            </a:xfrm>
            <a:custGeom>
              <a:avLst/>
              <a:gdLst/>
              <a:ahLst/>
              <a:cxnLst/>
              <a:rect l="l" t="t" r="r" b="b"/>
              <a:pathLst>
                <a:path w="3766" h="5875" extrusionOk="0">
                  <a:moveTo>
                    <a:pt x="1473" y="1"/>
                  </a:moveTo>
                  <a:cubicBezTo>
                    <a:pt x="1034" y="1"/>
                    <a:pt x="495" y="119"/>
                    <a:pt x="0" y="299"/>
                  </a:cubicBezTo>
                  <a:cubicBezTo>
                    <a:pt x="0" y="566"/>
                    <a:pt x="50" y="2656"/>
                    <a:pt x="386" y="4050"/>
                  </a:cubicBezTo>
                  <a:cubicBezTo>
                    <a:pt x="684" y="5301"/>
                    <a:pt x="1476" y="5874"/>
                    <a:pt x="2403" y="5874"/>
                  </a:cubicBezTo>
                  <a:cubicBezTo>
                    <a:pt x="2505" y="5874"/>
                    <a:pt x="2608" y="5867"/>
                    <a:pt x="2713" y="5854"/>
                  </a:cubicBezTo>
                  <a:cubicBezTo>
                    <a:pt x="3766" y="5715"/>
                    <a:pt x="3583" y="5053"/>
                    <a:pt x="3247" y="4050"/>
                  </a:cubicBezTo>
                  <a:cubicBezTo>
                    <a:pt x="2911" y="3042"/>
                    <a:pt x="2362" y="462"/>
                    <a:pt x="2362" y="462"/>
                  </a:cubicBezTo>
                  <a:cubicBezTo>
                    <a:pt x="2289" y="133"/>
                    <a:pt x="1936" y="1"/>
                    <a:pt x="1473" y="1"/>
                  </a:cubicBezTo>
                  <a:close/>
                </a:path>
              </a:pathLst>
            </a:custGeom>
            <a:solidFill>
              <a:srgbClr val="EBE6C7"/>
            </a:solidFill>
            <a:ln>
              <a:noFill/>
            </a:ln>
          </p:spPr>
          <p:txBody>
            <a:bodyPr spcFirstLastPara="1" wrap="square" lIns="121900" tIns="121900" rIns="121900" bIns="121900" anchor="ctr" anchorCtr="0">
              <a:noAutofit/>
            </a:bodyPr>
            <a:lstStyle/>
            <a:p>
              <a:endParaRPr sz="2400"/>
            </a:p>
          </p:txBody>
        </p:sp>
        <p:sp>
          <p:nvSpPr>
            <p:cNvPr id="709" name="Google Shape;709;p22"/>
            <p:cNvSpPr/>
            <p:nvPr/>
          </p:nvSpPr>
          <p:spPr>
            <a:xfrm>
              <a:off x="3482892" y="2445177"/>
              <a:ext cx="106887" cy="114529"/>
            </a:xfrm>
            <a:custGeom>
              <a:avLst/>
              <a:gdLst/>
              <a:ahLst/>
              <a:cxnLst/>
              <a:rect l="l" t="t" r="r" b="b"/>
              <a:pathLst>
                <a:path w="1077" h="1154" extrusionOk="0">
                  <a:moveTo>
                    <a:pt x="598" y="1"/>
                  </a:moveTo>
                  <a:cubicBezTo>
                    <a:pt x="535" y="1"/>
                    <a:pt x="465" y="19"/>
                    <a:pt x="390" y="62"/>
                  </a:cubicBezTo>
                  <a:cubicBezTo>
                    <a:pt x="1" y="288"/>
                    <a:pt x="509" y="1154"/>
                    <a:pt x="932" y="1154"/>
                  </a:cubicBezTo>
                  <a:cubicBezTo>
                    <a:pt x="982" y="1154"/>
                    <a:pt x="1031" y="1141"/>
                    <a:pt x="1077" y="1115"/>
                  </a:cubicBezTo>
                  <a:lnTo>
                    <a:pt x="1077" y="413"/>
                  </a:lnTo>
                  <a:cubicBezTo>
                    <a:pt x="1077" y="413"/>
                    <a:pt x="904" y="1"/>
                    <a:pt x="598" y="1"/>
                  </a:cubicBezTo>
                  <a:close/>
                </a:path>
              </a:pathLst>
            </a:custGeom>
            <a:solidFill>
              <a:srgbClr val="EBE6C7"/>
            </a:solidFill>
            <a:ln>
              <a:noFill/>
            </a:ln>
          </p:spPr>
          <p:txBody>
            <a:bodyPr spcFirstLastPara="1" wrap="square" lIns="121900" tIns="121900" rIns="121900" bIns="121900" anchor="ctr" anchorCtr="0">
              <a:noAutofit/>
            </a:bodyPr>
            <a:lstStyle/>
            <a:p>
              <a:endParaRPr sz="2400"/>
            </a:p>
          </p:txBody>
        </p:sp>
        <p:sp>
          <p:nvSpPr>
            <p:cNvPr id="710" name="Google Shape;710;p22"/>
            <p:cNvSpPr/>
            <p:nvPr/>
          </p:nvSpPr>
          <p:spPr>
            <a:xfrm>
              <a:off x="3559807" y="2228921"/>
              <a:ext cx="237890" cy="229851"/>
            </a:xfrm>
            <a:custGeom>
              <a:avLst/>
              <a:gdLst/>
              <a:ahLst/>
              <a:cxnLst/>
              <a:rect l="l" t="t" r="r" b="b"/>
              <a:pathLst>
                <a:path w="2397" h="2316" extrusionOk="0">
                  <a:moveTo>
                    <a:pt x="1473" y="1"/>
                  </a:moveTo>
                  <a:cubicBezTo>
                    <a:pt x="1034" y="1"/>
                    <a:pt x="495" y="119"/>
                    <a:pt x="0" y="299"/>
                  </a:cubicBezTo>
                  <a:cubicBezTo>
                    <a:pt x="0" y="462"/>
                    <a:pt x="20" y="1342"/>
                    <a:pt x="114" y="2315"/>
                  </a:cubicBezTo>
                  <a:cubicBezTo>
                    <a:pt x="114" y="2315"/>
                    <a:pt x="470" y="1589"/>
                    <a:pt x="400" y="650"/>
                  </a:cubicBezTo>
                  <a:cubicBezTo>
                    <a:pt x="591" y="622"/>
                    <a:pt x="901" y="613"/>
                    <a:pt x="1231" y="613"/>
                  </a:cubicBezTo>
                  <a:cubicBezTo>
                    <a:pt x="1663" y="613"/>
                    <a:pt x="2128" y="629"/>
                    <a:pt x="2397" y="640"/>
                  </a:cubicBezTo>
                  <a:cubicBezTo>
                    <a:pt x="2372" y="527"/>
                    <a:pt x="2362" y="462"/>
                    <a:pt x="2362" y="462"/>
                  </a:cubicBezTo>
                  <a:cubicBezTo>
                    <a:pt x="2289" y="133"/>
                    <a:pt x="1936" y="1"/>
                    <a:pt x="1473"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711" name="Google Shape;711;p22"/>
            <p:cNvSpPr/>
            <p:nvPr/>
          </p:nvSpPr>
          <p:spPr>
            <a:xfrm>
              <a:off x="3339582" y="2843349"/>
              <a:ext cx="1064800" cy="838025"/>
            </a:xfrm>
            <a:custGeom>
              <a:avLst/>
              <a:gdLst/>
              <a:ahLst/>
              <a:cxnLst/>
              <a:rect l="l" t="t" r="r" b="b"/>
              <a:pathLst>
                <a:path w="10729" h="8444" extrusionOk="0">
                  <a:moveTo>
                    <a:pt x="2117" y="0"/>
                  </a:moveTo>
                  <a:cubicBezTo>
                    <a:pt x="2113" y="0"/>
                    <a:pt x="2109" y="1"/>
                    <a:pt x="2105" y="4"/>
                  </a:cubicBezTo>
                  <a:cubicBezTo>
                    <a:pt x="2088" y="16"/>
                    <a:pt x="2124" y="30"/>
                    <a:pt x="2190" y="46"/>
                  </a:cubicBezTo>
                  <a:lnTo>
                    <a:pt x="2190" y="46"/>
                  </a:lnTo>
                  <a:cubicBezTo>
                    <a:pt x="2160" y="17"/>
                    <a:pt x="2134" y="0"/>
                    <a:pt x="2117" y="0"/>
                  </a:cubicBezTo>
                  <a:close/>
                  <a:moveTo>
                    <a:pt x="1621" y="5178"/>
                  </a:moveTo>
                  <a:cubicBezTo>
                    <a:pt x="1644" y="5273"/>
                    <a:pt x="1668" y="5373"/>
                    <a:pt x="1693" y="5476"/>
                  </a:cubicBezTo>
                  <a:lnTo>
                    <a:pt x="1693" y="5476"/>
                  </a:lnTo>
                  <a:cubicBezTo>
                    <a:pt x="1655" y="5467"/>
                    <a:pt x="1619" y="5458"/>
                    <a:pt x="1583" y="5450"/>
                  </a:cubicBezTo>
                  <a:lnTo>
                    <a:pt x="1583" y="5450"/>
                  </a:lnTo>
                  <a:cubicBezTo>
                    <a:pt x="1594" y="5368"/>
                    <a:pt x="1607" y="5276"/>
                    <a:pt x="1621" y="5178"/>
                  </a:cubicBezTo>
                  <a:close/>
                  <a:moveTo>
                    <a:pt x="4502" y="28"/>
                  </a:moveTo>
                  <a:lnTo>
                    <a:pt x="3973" y="147"/>
                  </a:lnTo>
                  <a:lnTo>
                    <a:pt x="3875" y="1837"/>
                  </a:lnTo>
                  <a:lnTo>
                    <a:pt x="3207" y="186"/>
                  </a:lnTo>
                  <a:cubicBezTo>
                    <a:pt x="3207" y="186"/>
                    <a:pt x="2453" y="108"/>
                    <a:pt x="2190" y="46"/>
                  </a:cubicBezTo>
                  <a:lnTo>
                    <a:pt x="2190" y="46"/>
                  </a:lnTo>
                  <a:cubicBezTo>
                    <a:pt x="2351" y="197"/>
                    <a:pt x="2654" y="671"/>
                    <a:pt x="2654" y="671"/>
                  </a:cubicBezTo>
                  <a:cubicBezTo>
                    <a:pt x="2654" y="671"/>
                    <a:pt x="2603" y="669"/>
                    <a:pt x="2515" y="669"/>
                  </a:cubicBezTo>
                  <a:cubicBezTo>
                    <a:pt x="2199" y="669"/>
                    <a:pt x="1408" y="693"/>
                    <a:pt x="870" y="918"/>
                  </a:cubicBezTo>
                  <a:cubicBezTo>
                    <a:pt x="0" y="4214"/>
                    <a:pt x="183" y="6556"/>
                    <a:pt x="183" y="6556"/>
                  </a:cubicBezTo>
                  <a:cubicBezTo>
                    <a:pt x="183" y="6556"/>
                    <a:pt x="1025" y="6645"/>
                    <a:pt x="2029" y="6749"/>
                  </a:cubicBezTo>
                  <a:lnTo>
                    <a:pt x="2029" y="6749"/>
                  </a:lnTo>
                  <a:cubicBezTo>
                    <a:pt x="2228" y="7443"/>
                    <a:pt x="2449" y="8097"/>
                    <a:pt x="2654" y="8444"/>
                  </a:cubicBezTo>
                  <a:cubicBezTo>
                    <a:pt x="4492" y="8369"/>
                    <a:pt x="6459" y="8355"/>
                    <a:pt x="6459" y="8355"/>
                  </a:cubicBezTo>
                  <a:cubicBezTo>
                    <a:pt x="6459" y="8355"/>
                    <a:pt x="6238" y="5998"/>
                    <a:pt x="6068" y="4169"/>
                  </a:cubicBezTo>
                  <a:lnTo>
                    <a:pt x="6068" y="4169"/>
                  </a:lnTo>
                  <a:cubicBezTo>
                    <a:pt x="6788" y="5022"/>
                    <a:pt x="8101" y="6550"/>
                    <a:pt x="8534" y="6867"/>
                  </a:cubicBezTo>
                  <a:cubicBezTo>
                    <a:pt x="9597" y="5197"/>
                    <a:pt x="10728" y="2489"/>
                    <a:pt x="10728" y="2489"/>
                  </a:cubicBezTo>
                  <a:lnTo>
                    <a:pt x="10061" y="2207"/>
                  </a:lnTo>
                  <a:lnTo>
                    <a:pt x="8351" y="4891"/>
                  </a:lnTo>
                  <a:cubicBezTo>
                    <a:pt x="8351" y="4891"/>
                    <a:pt x="8293" y="4544"/>
                    <a:pt x="8193" y="4544"/>
                  </a:cubicBezTo>
                  <a:cubicBezTo>
                    <a:pt x="8153" y="4544"/>
                    <a:pt x="8107" y="4599"/>
                    <a:pt x="8055" y="4752"/>
                  </a:cubicBezTo>
                  <a:cubicBezTo>
                    <a:pt x="7329" y="3062"/>
                    <a:pt x="5945" y="908"/>
                    <a:pt x="5728" y="760"/>
                  </a:cubicBezTo>
                  <a:cubicBezTo>
                    <a:pt x="5299" y="620"/>
                    <a:pt x="4925" y="588"/>
                    <a:pt x="4671" y="588"/>
                  </a:cubicBezTo>
                  <a:cubicBezTo>
                    <a:pt x="4457" y="588"/>
                    <a:pt x="4329" y="611"/>
                    <a:pt x="4329" y="611"/>
                  </a:cubicBezTo>
                  <a:lnTo>
                    <a:pt x="4502" y="28"/>
                  </a:ln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712" name="Google Shape;712;p22"/>
            <p:cNvSpPr/>
            <p:nvPr/>
          </p:nvSpPr>
          <p:spPr>
            <a:xfrm>
              <a:off x="3965819" y="3659244"/>
              <a:ext cx="478758" cy="970616"/>
            </a:xfrm>
            <a:custGeom>
              <a:avLst/>
              <a:gdLst/>
              <a:ahLst/>
              <a:cxnLst/>
              <a:rect l="l" t="t" r="r" b="b"/>
              <a:pathLst>
                <a:path w="4824" h="9780" extrusionOk="0">
                  <a:moveTo>
                    <a:pt x="2637" y="0"/>
                  </a:moveTo>
                  <a:cubicBezTo>
                    <a:pt x="1509" y="0"/>
                    <a:pt x="149" y="134"/>
                    <a:pt x="149" y="134"/>
                  </a:cubicBezTo>
                  <a:lnTo>
                    <a:pt x="1" y="2604"/>
                  </a:lnTo>
                  <a:cubicBezTo>
                    <a:pt x="1" y="2604"/>
                    <a:pt x="21" y="2606"/>
                    <a:pt x="59" y="2606"/>
                  </a:cubicBezTo>
                  <a:cubicBezTo>
                    <a:pt x="270" y="2606"/>
                    <a:pt x="1025" y="2563"/>
                    <a:pt x="1928" y="2011"/>
                  </a:cubicBezTo>
                  <a:lnTo>
                    <a:pt x="1928" y="2011"/>
                  </a:lnTo>
                  <a:cubicBezTo>
                    <a:pt x="1488" y="3968"/>
                    <a:pt x="3974" y="9779"/>
                    <a:pt x="3974" y="9779"/>
                  </a:cubicBezTo>
                  <a:lnTo>
                    <a:pt x="4824" y="9577"/>
                  </a:lnTo>
                  <a:cubicBezTo>
                    <a:pt x="4824" y="9577"/>
                    <a:pt x="4240" y="4116"/>
                    <a:pt x="3593" y="50"/>
                  </a:cubicBezTo>
                  <a:cubicBezTo>
                    <a:pt x="3332" y="14"/>
                    <a:pt x="2996" y="0"/>
                    <a:pt x="2637"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713" name="Google Shape;713;p22"/>
            <p:cNvSpPr/>
            <p:nvPr/>
          </p:nvSpPr>
          <p:spPr>
            <a:xfrm>
              <a:off x="3507803" y="3651602"/>
              <a:ext cx="594478" cy="957913"/>
            </a:xfrm>
            <a:custGeom>
              <a:avLst/>
              <a:gdLst/>
              <a:ahLst/>
              <a:cxnLst/>
              <a:rect l="l" t="t" r="r" b="b"/>
              <a:pathLst>
                <a:path w="5990" h="9652" extrusionOk="0">
                  <a:moveTo>
                    <a:pt x="4272" y="0"/>
                  </a:moveTo>
                  <a:cubicBezTo>
                    <a:pt x="2859" y="0"/>
                    <a:pt x="1221" y="77"/>
                    <a:pt x="1221" y="77"/>
                  </a:cubicBezTo>
                  <a:lnTo>
                    <a:pt x="0" y="300"/>
                  </a:lnTo>
                  <a:cubicBezTo>
                    <a:pt x="0" y="300"/>
                    <a:pt x="406" y="2350"/>
                    <a:pt x="1221" y="2538"/>
                  </a:cubicBezTo>
                  <a:cubicBezTo>
                    <a:pt x="1484" y="2600"/>
                    <a:pt x="1876" y="2620"/>
                    <a:pt x="2292" y="2620"/>
                  </a:cubicBezTo>
                  <a:cubicBezTo>
                    <a:pt x="2660" y="2620"/>
                    <a:pt x="3048" y="2604"/>
                    <a:pt x="3379" y="2586"/>
                  </a:cubicBezTo>
                  <a:lnTo>
                    <a:pt x="3379" y="2586"/>
                  </a:lnTo>
                  <a:cubicBezTo>
                    <a:pt x="2992" y="4911"/>
                    <a:pt x="2921" y="9535"/>
                    <a:pt x="2921" y="9535"/>
                  </a:cubicBezTo>
                  <a:cubicBezTo>
                    <a:pt x="3067" y="9622"/>
                    <a:pt x="3237" y="9652"/>
                    <a:pt x="3398" y="9652"/>
                  </a:cubicBezTo>
                  <a:cubicBezTo>
                    <a:pt x="3720" y="9652"/>
                    <a:pt x="4008" y="9535"/>
                    <a:pt x="4008" y="9535"/>
                  </a:cubicBezTo>
                  <a:cubicBezTo>
                    <a:pt x="4008" y="9535"/>
                    <a:pt x="5347" y="3665"/>
                    <a:pt x="5989" y="77"/>
                  </a:cubicBezTo>
                  <a:cubicBezTo>
                    <a:pt x="5629" y="20"/>
                    <a:pt x="4979" y="0"/>
                    <a:pt x="4272"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714" name="Google Shape;714;p22"/>
            <p:cNvSpPr/>
            <p:nvPr/>
          </p:nvSpPr>
          <p:spPr>
            <a:xfrm>
              <a:off x="3280233" y="3308611"/>
              <a:ext cx="575323" cy="651841"/>
            </a:xfrm>
            <a:custGeom>
              <a:avLst/>
              <a:gdLst/>
              <a:ahLst/>
              <a:cxnLst/>
              <a:rect l="l" t="t" r="r" b="b"/>
              <a:pathLst>
                <a:path w="5797" h="6568" extrusionOk="0">
                  <a:moveTo>
                    <a:pt x="416" y="0"/>
                  </a:moveTo>
                  <a:cubicBezTo>
                    <a:pt x="139" y="193"/>
                    <a:pt x="0" y="479"/>
                    <a:pt x="50" y="904"/>
                  </a:cubicBezTo>
                  <a:cubicBezTo>
                    <a:pt x="134" y="1670"/>
                    <a:pt x="589" y="3331"/>
                    <a:pt x="979" y="4655"/>
                  </a:cubicBezTo>
                  <a:cubicBezTo>
                    <a:pt x="1315" y="5786"/>
                    <a:pt x="2358" y="6567"/>
                    <a:pt x="3539" y="6567"/>
                  </a:cubicBezTo>
                  <a:lnTo>
                    <a:pt x="5797" y="6567"/>
                  </a:lnTo>
                  <a:cubicBezTo>
                    <a:pt x="4729" y="6567"/>
                    <a:pt x="4700" y="6216"/>
                    <a:pt x="4700" y="6216"/>
                  </a:cubicBezTo>
                  <a:lnTo>
                    <a:pt x="4038" y="4383"/>
                  </a:lnTo>
                  <a:cubicBezTo>
                    <a:pt x="3682" y="3400"/>
                    <a:pt x="2743" y="2743"/>
                    <a:pt x="1695" y="2743"/>
                  </a:cubicBezTo>
                  <a:lnTo>
                    <a:pt x="761" y="2743"/>
                  </a:lnTo>
                  <a:cubicBezTo>
                    <a:pt x="761" y="2743"/>
                    <a:pt x="371" y="1334"/>
                    <a:pt x="233" y="885"/>
                  </a:cubicBezTo>
                  <a:cubicBezTo>
                    <a:pt x="119" y="509"/>
                    <a:pt x="257" y="203"/>
                    <a:pt x="416" y="0"/>
                  </a:cubicBezTo>
                  <a:close/>
                </a:path>
              </a:pathLst>
            </a:custGeom>
            <a:solidFill>
              <a:schemeClr val="accent4"/>
            </a:solidFill>
            <a:ln>
              <a:noFill/>
            </a:ln>
          </p:spPr>
          <p:txBody>
            <a:bodyPr spcFirstLastPara="1" wrap="square" lIns="121900" tIns="121900" rIns="121900" bIns="121900" anchor="ctr" anchorCtr="0">
              <a:noAutofit/>
            </a:bodyPr>
            <a:lstStyle/>
            <a:p>
              <a:endParaRPr sz="2400"/>
            </a:p>
          </p:txBody>
        </p:sp>
        <p:sp>
          <p:nvSpPr>
            <p:cNvPr id="715" name="Google Shape;715;p22"/>
            <p:cNvSpPr/>
            <p:nvPr/>
          </p:nvSpPr>
          <p:spPr>
            <a:xfrm>
              <a:off x="3871635" y="3493703"/>
              <a:ext cx="187970" cy="292773"/>
            </a:xfrm>
            <a:custGeom>
              <a:avLst/>
              <a:gdLst/>
              <a:ahLst/>
              <a:cxnLst/>
              <a:rect l="l" t="t" r="r" b="b"/>
              <a:pathLst>
                <a:path w="1894" h="2950" extrusionOk="0">
                  <a:moveTo>
                    <a:pt x="452" y="0"/>
                  </a:moveTo>
                  <a:cubicBezTo>
                    <a:pt x="183" y="0"/>
                    <a:pt x="1" y="502"/>
                    <a:pt x="1" y="502"/>
                  </a:cubicBezTo>
                  <a:cubicBezTo>
                    <a:pt x="1" y="502"/>
                    <a:pt x="70" y="1199"/>
                    <a:pt x="737" y="1718"/>
                  </a:cubicBezTo>
                  <a:cubicBezTo>
                    <a:pt x="1152" y="2872"/>
                    <a:pt x="1715" y="2950"/>
                    <a:pt x="1859" y="2950"/>
                  </a:cubicBezTo>
                  <a:cubicBezTo>
                    <a:pt x="1881" y="2950"/>
                    <a:pt x="1893" y="2948"/>
                    <a:pt x="1893" y="2948"/>
                  </a:cubicBezTo>
                  <a:cubicBezTo>
                    <a:pt x="1893" y="2948"/>
                    <a:pt x="1824" y="1619"/>
                    <a:pt x="1557" y="1218"/>
                  </a:cubicBezTo>
                  <a:cubicBezTo>
                    <a:pt x="1459" y="1070"/>
                    <a:pt x="485" y="3"/>
                    <a:pt x="485" y="3"/>
                  </a:cubicBezTo>
                  <a:cubicBezTo>
                    <a:pt x="474" y="1"/>
                    <a:pt x="463" y="0"/>
                    <a:pt x="452" y="0"/>
                  </a:cubicBezTo>
                  <a:close/>
                </a:path>
              </a:pathLst>
            </a:custGeom>
            <a:solidFill>
              <a:srgbClr val="EBE6C7"/>
            </a:solidFill>
            <a:ln>
              <a:noFill/>
            </a:ln>
          </p:spPr>
          <p:txBody>
            <a:bodyPr spcFirstLastPara="1" wrap="square" lIns="121900" tIns="121900" rIns="121900" bIns="121900" anchor="ctr" anchorCtr="0">
              <a:noAutofit/>
            </a:bodyPr>
            <a:lstStyle/>
            <a:p>
              <a:endParaRPr sz="2400"/>
            </a:p>
          </p:txBody>
        </p:sp>
      </p:grpSp>
      <p:grpSp>
        <p:nvGrpSpPr>
          <p:cNvPr id="716" name="Google Shape;716;p22"/>
          <p:cNvGrpSpPr/>
          <p:nvPr/>
        </p:nvGrpSpPr>
        <p:grpSpPr>
          <a:xfrm>
            <a:off x="9234371" y="2705278"/>
            <a:ext cx="2739860" cy="3900940"/>
            <a:chOff x="5110131" y="2304447"/>
            <a:chExt cx="1692525" cy="2409772"/>
          </a:xfrm>
        </p:grpSpPr>
        <p:sp>
          <p:nvSpPr>
            <p:cNvPr id="717" name="Google Shape;717;p22"/>
            <p:cNvSpPr/>
            <p:nvPr/>
          </p:nvSpPr>
          <p:spPr>
            <a:xfrm>
              <a:off x="5494706" y="3944673"/>
              <a:ext cx="185886" cy="769546"/>
            </a:xfrm>
            <a:custGeom>
              <a:avLst/>
              <a:gdLst/>
              <a:ahLst/>
              <a:cxnLst/>
              <a:rect l="l" t="t" r="r" b="b"/>
              <a:pathLst>
                <a:path w="1873" h="7754" extrusionOk="0">
                  <a:moveTo>
                    <a:pt x="1314" y="0"/>
                  </a:moveTo>
                  <a:lnTo>
                    <a:pt x="0" y="7753"/>
                  </a:lnTo>
                  <a:lnTo>
                    <a:pt x="306" y="7753"/>
                  </a:lnTo>
                  <a:lnTo>
                    <a:pt x="1873" y="0"/>
                  </a:lnTo>
                  <a:close/>
                </a:path>
              </a:pathLst>
            </a:custGeom>
            <a:solidFill>
              <a:schemeClr val="accent5"/>
            </a:solidFill>
            <a:ln>
              <a:noFill/>
            </a:ln>
          </p:spPr>
          <p:txBody>
            <a:bodyPr spcFirstLastPara="1" wrap="square" lIns="121900" tIns="121900" rIns="121900" bIns="121900" anchor="ctr" anchorCtr="0">
              <a:noAutofit/>
            </a:bodyPr>
            <a:lstStyle/>
            <a:p>
              <a:endParaRPr sz="2400"/>
            </a:p>
          </p:txBody>
        </p:sp>
        <p:sp>
          <p:nvSpPr>
            <p:cNvPr id="718" name="Google Shape;718;p22"/>
            <p:cNvSpPr/>
            <p:nvPr/>
          </p:nvSpPr>
          <p:spPr>
            <a:xfrm>
              <a:off x="6030232" y="3944673"/>
              <a:ext cx="185886" cy="769546"/>
            </a:xfrm>
            <a:custGeom>
              <a:avLst/>
              <a:gdLst/>
              <a:ahLst/>
              <a:cxnLst/>
              <a:rect l="l" t="t" r="r" b="b"/>
              <a:pathLst>
                <a:path w="1873" h="7754" extrusionOk="0">
                  <a:moveTo>
                    <a:pt x="0" y="0"/>
                  </a:moveTo>
                  <a:lnTo>
                    <a:pt x="1567" y="7753"/>
                  </a:lnTo>
                  <a:lnTo>
                    <a:pt x="1873" y="7753"/>
                  </a:lnTo>
                  <a:lnTo>
                    <a:pt x="558" y="0"/>
                  </a:lnTo>
                  <a:close/>
                </a:path>
              </a:pathLst>
            </a:custGeom>
            <a:solidFill>
              <a:schemeClr val="accent5"/>
            </a:solidFill>
            <a:ln>
              <a:noFill/>
            </a:ln>
          </p:spPr>
          <p:txBody>
            <a:bodyPr spcFirstLastPara="1" wrap="square" lIns="121900" tIns="121900" rIns="121900" bIns="121900" anchor="ctr" anchorCtr="0">
              <a:noAutofit/>
            </a:bodyPr>
            <a:lstStyle/>
            <a:p>
              <a:endParaRPr sz="2400"/>
            </a:p>
          </p:txBody>
        </p:sp>
        <p:sp>
          <p:nvSpPr>
            <p:cNvPr id="719" name="Google Shape;719;p22"/>
            <p:cNvSpPr/>
            <p:nvPr/>
          </p:nvSpPr>
          <p:spPr>
            <a:xfrm>
              <a:off x="5623625" y="4062378"/>
              <a:ext cx="17765" cy="17666"/>
            </a:xfrm>
            <a:custGeom>
              <a:avLst/>
              <a:gdLst/>
              <a:ahLst/>
              <a:cxnLst/>
              <a:rect l="l" t="t" r="r" b="b"/>
              <a:pathLst>
                <a:path w="179" h="178" extrusionOk="0">
                  <a:moveTo>
                    <a:pt x="90" y="0"/>
                  </a:moveTo>
                  <a:cubicBezTo>
                    <a:pt x="40" y="0"/>
                    <a:pt x="1" y="40"/>
                    <a:pt x="1" y="89"/>
                  </a:cubicBezTo>
                  <a:cubicBezTo>
                    <a:pt x="1" y="138"/>
                    <a:pt x="40" y="178"/>
                    <a:pt x="90" y="178"/>
                  </a:cubicBezTo>
                  <a:cubicBezTo>
                    <a:pt x="139" y="178"/>
                    <a:pt x="179" y="138"/>
                    <a:pt x="179" y="89"/>
                  </a:cubicBezTo>
                  <a:cubicBezTo>
                    <a:pt x="179" y="40"/>
                    <a:pt x="139" y="0"/>
                    <a:pt x="90" y="0"/>
                  </a:cubicBezTo>
                  <a:close/>
                </a:path>
              </a:pathLst>
            </a:custGeom>
            <a:solidFill>
              <a:srgbClr val="333B32"/>
            </a:solidFill>
            <a:ln>
              <a:noFill/>
            </a:ln>
          </p:spPr>
          <p:txBody>
            <a:bodyPr spcFirstLastPara="1" wrap="square" lIns="121900" tIns="121900" rIns="121900" bIns="121900" anchor="ctr" anchorCtr="0">
              <a:noAutofit/>
            </a:bodyPr>
            <a:lstStyle/>
            <a:p>
              <a:endParaRPr sz="2400"/>
            </a:p>
          </p:txBody>
        </p:sp>
        <p:sp>
          <p:nvSpPr>
            <p:cNvPr id="720" name="Google Shape;720;p22"/>
            <p:cNvSpPr/>
            <p:nvPr/>
          </p:nvSpPr>
          <p:spPr>
            <a:xfrm>
              <a:off x="5635435" y="4003030"/>
              <a:ext cx="17765" cy="18162"/>
            </a:xfrm>
            <a:custGeom>
              <a:avLst/>
              <a:gdLst/>
              <a:ahLst/>
              <a:cxnLst/>
              <a:rect l="l" t="t" r="r" b="b"/>
              <a:pathLst>
                <a:path w="179" h="183" extrusionOk="0">
                  <a:moveTo>
                    <a:pt x="89" y="0"/>
                  </a:moveTo>
                  <a:cubicBezTo>
                    <a:pt x="40" y="0"/>
                    <a:pt x="0" y="45"/>
                    <a:pt x="0" y="94"/>
                  </a:cubicBezTo>
                  <a:cubicBezTo>
                    <a:pt x="0" y="143"/>
                    <a:pt x="40" y="183"/>
                    <a:pt x="89" y="183"/>
                  </a:cubicBezTo>
                  <a:cubicBezTo>
                    <a:pt x="139" y="183"/>
                    <a:pt x="178" y="143"/>
                    <a:pt x="178" y="94"/>
                  </a:cubicBezTo>
                  <a:cubicBezTo>
                    <a:pt x="178" y="45"/>
                    <a:pt x="139" y="0"/>
                    <a:pt x="89" y="0"/>
                  </a:cubicBezTo>
                  <a:close/>
                </a:path>
              </a:pathLst>
            </a:custGeom>
            <a:solidFill>
              <a:srgbClr val="333B32"/>
            </a:solidFill>
            <a:ln>
              <a:noFill/>
            </a:ln>
          </p:spPr>
          <p:txBody>
            <a:bodyPr spcFirstLastPara="1" wrap="square" lIns="121900" tIns="121900" rIns="121900" bIns="121900" anchor="ctr" anchorCtr="0">
              <a:noAutofit/>
            </a:bodyPr>
            <a:lstStyle/>
            <a:p>
              <a:endParaRPr sz="2400"/>
            </a:p>
          </p:txBody>
        </p:sp>
        <p:sp>
          <p:nvSpPr>
            <p:cNvPr id="721" name="Google Shape;721;p22"/>
            <p:cNvSpPr/>
            <p:nvPr/>
          </p:nvSpPr>
          <p:spPr>
            <a:xfrm>
              <a:off x="6082832" y="2304447"/>
              <a:ext cx="719824" cy="894495"/>
            </a:xfrm>
            <a:custGeom>
              <a:avLst/>
              <a:gdLst/>
              <a:ahLst/>
              <a:cxnLst/>
              <a:rect l="l" t="t" r="r" b="b"/>
              <a:pathLst>
                <a:path w="7253" h="9013" extrusionOk="0">
                  <a:moveTo>
                    <a:pt x="4339" y="0"/>
                  </a:moveTo>
                  <a:cubicBezTo>
                    <a:pt x="3699" y="0"/>
                    <a:pt x="2637" y="210"/>
                    <a:pt x="1279" y="877"/>
                  </a:cubicBezTo>
                  <a:cubicBezTo>
                    <a:pt x="1279" y="877"/>
                    <a:pt x="920" y="698"/>
                    <a:pt x="632" y="698"/>
                  </a:cubicBezTo>
                  <a:cubicBezTo>
                    <a:pt x="531" y="698"/>
                    <a:pt x="440" y="720"/>
                    <a:pt x="374" y="779"/>
                  </a:cubicBezTo>
                  <a:cubicBezTo>
                    <a:pt x="127" y="1006"/>
                    <a:pt x="444" y="2083"/>
                    <a:pt x="444" y="2083"/>
                  </a:cubicBezTo>
                  <a:cubicBezTo>
                    <a:pt x="444" y="2083"/>
                    <a:pt x="440" y="2083"/>
                    <a:pt x="433" y="2083"/>
                  </a:cubicBezTo>
                  <a:cubicBezTo>
                    <a:pt x="364" y="2083"/>
                    <a:pt x="0" y="2112"/>
                    <a:pt x="572" y="2755"/>
                  </a:cubicBezTo>
                  <a:cubicBezTo>
                    <a:pt x="577" y="2755"/>
                    <a:pt x="582" y="2755"/>
                    <a:pt x="587" y="2755"/>
                  </a:cubicBezTo>
                  <a:cubicBezTo>
                    <a:pt x="1501" y="2755"/>
                    <a:pt x="1995" y="5009"/>
                    <a:pt x="1951" y="5009"/>
                  </a:cubicBezTo>
                  <a:cubicBezTo>
                    <a:pt x="1906" y="5009"/>
                    <a:pt x="962" y="5196"/>
                    <a:pt x="1145" y="5933"/>
                  </a:cubicBezTo>
                  <a:cubicBezTo>
                    <a:pt x="1333" y="6669"/>
                    <a:pt x="2059" y="7637"/>
                    <a:pt x="2059" y="7637"/>
                  </a:cubicBezTo>
                  <a:lnTo>
                    <a:pt x="4446" y="8893"/>
                  </a:lnTo>
                  <a:cubicBezTo>
                    <a:pt x="4446" y="8893"/>
                    <a:pt x="4849" y="9012"/>
                    <a:pt x="5321" y="9012"/>
                  </a:cubicBezTo>
                  <a:cubicBezTo>
                    <a:pt x="5656" y="9012"/>
                    <a:pt x="6026" y="8952"/>
                    <a:pt x="6309" y="8744"/>
                  </a:cubicBezTo>
                  <a:cubicBezTo>
                    <a:pt x="6991" y="8245"/>
                    <a:pt x="6907" y="7657"/>
                    <a:pt x="6309" y="7410"/>
                  </a:cubicBezTo>
                  <a:cubicBezTo>
                    <a:pt x="6724" y="7387"/>
                    <a:pt x="6752" y="7147"/>
                    <a:pt x="6414" y="7147"/>
                  </a:cubicBezTo>
                  <a:cubicBezTo>
                    <a:pt x="6398" y="7147"/>
                    <a:pt x="6381" y="7147"/>
                    <a:pt x="6363" y="7148"/>
                  </a:cubicBezTo>
                  <a:cubicBezTo>
                    <a:pt x="7253" y="6713"/>
                    <a:pt x="7208" y="6150"/>
                    <a:pt x="6951" y="5814"/>
                  </a:cubicBezTo>
                  <a:cubicBezTo>
                    <a:pt x="6860" y="5696"/>
                    <a:pt x="6654" y="5658"/>
                    <a:pt x="6425" y="5658"/>
                  </a:cubicBezTo>
                  <a:cubicBezTo>
                    <a:pt x="6001" y="5658"/>
                    <a:pt x="5499" y="5789"/>
                    <a:pt x="5499" y="5789"/>
                  </a:cubicBezTo>
                  <a:cubicBezTo>
                    <a:pt x="5499" y="5789"/>
                    <a:pt x="5562" y="5239"/>
                    <a:pt x="5330" y="5239"/>
                  </a:cubicBezTo>
                  <a:cubicBezTo>
                    <a:pt x="5281" y="5239"/>
                    <a:pt x="5218" y="5264"/>
                    <a:pt x="5138" y="5325"/>
                  </a:cubicBezTo>
                  <a:cubicBezTo>
                    <a:pt x="5000" y="4490"/>
                    <a:pt x="5148" y="3783"/>
                    <a:pt x="5365" y="2503"/>
                  </a:cubicBezTo>
                  <a:cubicBezTo>
                    <a:pt x="5583" y="1223"/>
                    <a:pt x="5291" y="294"/>
                    <a:pt x="4921" y="97"/>
                  </a:cubicBezTo>
                  <a:cubicBezTo>
                    <a:pt x="4811" y="39"/>
                    <a:pt x="4614" y="0"/>
                    <a:pt x="4339"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722" name="Google Shape;722;p22"/>
            <p:cNvSpPr/>
            <p:nvPr/>
          </p:nvSpPr>
          <p:spPr>
            <a:xfrm>
              <a:off x="5110131" y="4561086"/>
              <a:ext cx="315996" cy="149661"/>
            </a:xfrm>
            <a:custGeom>
              <a:avLst/>
              <a:gdLst/>
              <a:ahLst/>
              <a:cxnLst/>
              <a:rect l="l" t="t" r="r" b="b"/>
              <a:pathLst>
                <a:path w="3184" h="1508" extrusionOk="0">
                  <a:moveTo>
                    <a:pt x="3183" y="0"/>
                  </a:moveTo>
                  <a:lnTo>
                    <a:pt x="2818" y="203"/>
                  </a:lnTo>
                  <a:lnTo>
                    <a:pt x="2818" y="757"/>
                  </a:lnTo>
                  <a:cubicBezTo>
                    <a:pt x="2818" y="757"/>
                    <a:pt x="2732" y="753"/>
                    <a:pt x="2590" y="753"/>
                  </a:cubicBezTo>
                  <a:cubicBezTo>
                    <a:pt x="2005" y="753"/>
                    <a:pt x="462" y="820"/>
                    <a:pt x="1" y="1508"/>
                  </a:cubicBezTo>
                  <a:lnTo>
                    <a:pt x="3183" y="1508"/>
                  </a:lnTo>
                  <a:lnTo>
                    <a:pt x="3183" y="0"/>
                  </a:lnTo>
                  <a:close/>
                </a:path>
              </a:pathLst>
            </a:custGeom>
            <a:solidFill>
              <a:schemeClr val="accent4"/>
            </a:solidFill>
            <a:ln>
              <a:noFill/>
            </a:ln>
          </p:spPr>
          <p:txBody>
            <a:bodyPr spcFirstLastPara="1" wrap="square" lIns="121900" tIns="121900" rIns="121900" bIns="121900" anchor="ctr" anchorCtr="0">
              <a:noAutofit/>
            </a:bodyPr>
            <a:lstStyle/>
            <a:p>
              <a:endParaRPr sz="2400"/>
            </a:p>
          </p:txBody>
        </p:sp>
        <p:sp>
          <p:nvSpPr>
            <p:cNvPr id="723" name="Google Shape;723;p22"/>
            <p:cNvSpPr/>
            <p:nvPr/>
          </p:nvSpPr>
          <p:spPr>
            <a:xfrm>
              <a:off x="5389705" y="4561086"/>
              <a:ext cx="363038" cy="149661"/>
            </a:xfrm>
            <a:custGeom>
              <a:avLst/>
              <a:gdLst/>
              <a:ahLst/>
              <a:cxnLst/>
              <a:rect l="l" t="t" r="r" b="b"/>
              <a:pathLst>
                <a:path w="3658" h="1508" extrusionOk="0">
                  <a:moveTo>
                    <a:pt x="3321" y="0"/>
                  </a:moveTo>
                  <a:lnTo>
                    <a:pt x="3020" y="381"/>
                  </a:lnTo>
                  <a:lnTo>
                    <a:pt x="3045" y="944"/>
                  </a:lnTo>
                  <a:cubicBezTo>
                    <a:pt x="3045" y="944"/>
                    <a:pt x="2854" y="931"/>
                    <a:pt x="2563" y="931"/>
                  </a:cubicBezTo>
                  <a:cubicBezTo>
                    <a:pt x="1866" y="931"/>
                    <a:pt x="594" y="1005"/>
                    <a:pt x="1" y="1508"/>
                  </a:cubicBezTo>
                  <a:lnTo>
                    <a:pt x="3657" y="1508"/>
                  </a:lnTo>
                  <a:lnTo>
                    <a:pt x="3321" y="0"/>
                  </a:lnTo>
                  <a:close/>
                </a:path>
              </a:pathLst>
            </a:custGeom>
            <a:solidFill>
              <a:schemeClr val="accent4"/>
            </a:solidFill>
            <a:ln>
              <a:noFill/>
            </a:ln>
          </p:spPr>
          <p:txBody>
            <a:bodyPr spcFirstLastPara="1" wrap="square" lIns="121900" tIns="121900" rIns="121900" bIns="121900" anchor="ctr" anchorCtr="0">
              <a:noAutofit/>
            </a:bodyPr>
            <a:lstStyle/>
            <a:p>
              <a:endParaRPr sz="2400"/>
            </a:p>
          </p:txBody>
        </p:sp>
        <p:sp>
          <p:nvSpPr>
            <p:cNvPr id="724" name="Google Shape;724;p22"/>
            <p:cNvSpPr/>
            <p:nvPr/>
          </p:nvSpPr>
          <p:spPr>
            <a:xfrm>
              <a:off x="5718801" y="3944673"/>
              <a:ext cx="186481" cy="769546"/>
            </a:xfrm>
            <a:custGeom>
              <a:avLst/>
              <a:gdLst/>
              <a:ahLst/>
              <a:cxnLst/>
              <a:rect l="l" t="t" r="r" b="b"/>
              <a:pathLst>
                <a:path w="1879" h="7754" extrusionOk="0">
                  <a:moveTo>
                    <a:pt x="1320" y="0"/>
                  </a:moveTo>
                  <a:lnTo>
                    <a:pt x="0" y="7753"/>
                  </a:lnTo>
                  <a:lnTo>
                    <a:pt x="312" y="7753"/>
                  </a:lnTo>
                  <a:lnTo>
                    <a:pt x="1878" y="0"/>
                  </a:lnTo>
                  <a:close/>
                </a:path>
              </a:pathLst>
            </a:custGeom>
            <a:solidFill>
              <a:schemeClr val="accent5"/>
            </a:solidFill>
            <a:ln>
              <a:noFill/>
            </a:ln>
          </p:spPr>
          <p:txBody>
            <a:bodyPr spcFirstLastPara="1" wrap="square" lIns="121900" tIns="121900" rIns="121900" bIns="121900" anchor="ctr" anchorCtr="0">
              <a:noAutofit/>
            </a:bodyPr>
            <a:lstStyle/>
            <a:p>
              <a:endParaRPr sz="2400"/>
            </a:p>
          </p:txBody>
        </p:sp>
        <p:sp>
          <p:nvSpPr>
            <p:cNvPr id="725" name="Google Shape;725;p22"/>
            <p:cNvSpPr/>
            <p:nvPr/>
          </p:nvSpPr>
          <p:spPr>
            <a:xfrm>
              <a:off x="6254824" y="3944673"/>
              <a:ext cx="185985" cy="769546"/>
            </a:xfrm>
            <a:custGeom>
              <a:avLst/>
              <a:gdLst/>
              <a:ahLst/>
              <a:cxnLst/>
              <a:rect l="l" t="t" r="r" b="b"/>
              <a:pathLst>
                <a:path w="1874" h="7754" extrusionOk="0">
                  <a:moveTo>
                    <a:pt x="0" y="0"/>
                  </a:moveTo>
                  <a:lnTo>
                    <a:pt x="1567" y="7753"/>
                  </a:lnTo>
                  <a:lnTo>
                    <a:pt x="1873" y="7753"/>
                  </a:lnTo>
                  <a:lnTo>
                    <a:pt x="554" y="0"/>
                  </a:lnTo>
                  <a:close/>
                </a:path>
              </a:pathLst>
            </a:custGeom>
            <a:solidFill>
              <a:schemeClr val="accent5"/>
            </a:solidFill>
            <a:ln>
              <a:noFill/>
            </a:ln>
          </p:spPr>
          <p:txBody>
            <a:bodyPr spcFirstLastPara="1" wrap="square" lIns="121900" tIns="121900" rIns="121900" bIns="121900" anchor="ctr" anchorCtr="0">
              <a:noAutofit/>
            </a:bodyPr>
            <a:lstStyle/>
            <a:p>
              <a:endParaRPr sz="2400"/>
            </a:p>
          </p:txBody>
        </p:sp>
        <p:sp>
          <p:nvSpPr>
            <p:cNvPr id="726" name="Google Shape;726;p22"/>
            <p:cNvSpPr/>
            <p:nvPr/>
          </p:nvSpPr>
          <p:spPr>
            <a:xfrm>
              <a:off x="5509890" y="3268714"/>
              <a:ext cx="1113628" cy="691738"/>
            </a:xfrm>
            <a:custGeom>
              <a:avLst/>
              <a:gdLst/>
              <a:ahLst/>
              <a:cxnLst/>
              <a:rect l="l" t="t" r="r" b="b"/>
              <a:pathLst>
                <a:path w="11221" h="6970" extrusionOk="0">
                  <a:moveTo>
                    <a:pt x="7884" y="1"/>
                  </a:moveTo>
                  <a:cubicBezTo>
                    <a:pt x="7654" y="1"/>
                    <a:pt x="7417" y="2"/>
                    <a:pt x="7175" y="2"/>
                  </a:cubicBezTo>
                  <a:cubicBezTo>
                    <a:pt x="4932" y="2"/>
                    <a:pt x="4818" y="402"/>
                    <a:pt x="4665" y="842"/>
                  </a:cubicBezTo>
                  <a:cubicBezTo>
                    <a:pt x="4512" y="1282"/>
                    <a:pt x="4003" y="3145"/>
                    <a:pt x="4003" y="3145"/>
                  </a:cubicBezTo>
                  <a:lnTo>
                    <a:pt x="3069" y="3145"/>
                  </a:lnTo>
                  <a:cubicBezTo>
                    <a:pt x="2021" y="3145"/>
                    <a:pt x="1082" y="3802"/>
                    <a:pt x="727" y="4785"/>
                  </a:cubicBezTo>
                  <a:lnTo>
                    <a:pt x="60" y="6618"/>
                  </a:lnTo>
                  <a:cubicBezTo>
                    <a:pt x="0" y="6791"/>
                    <a:pt x="129" y="6969"/>
                    <a:pt x="307" y="6969"/>
                  </a:cubicBezTo>
                  <a:lnTo>
                    <a:pt x="7590" y="6969"/>
                  </a:lnTo>
                  <a:cubicBezTo>
                    <a:pt x="8776" y="6969"/>
                    <a:pt x="9819" y="6188"/>
                    <a:pt x="10155" y="5057"/>
                  </a:cubicBezTo>
                  <a:cubicBezTo>
                    <a:pt x="10545" y="3733"/>
                    <a:pt x="11000" y="2072"/>
                    <a:pt x="11084" y="1306"/>
                  </a:cubicBezTo>
                  <a:cubicBezTo>
                    <a:pt x="11221" y="68"/>
                    <a:pt x="9784" y="1"/>
                    <a:pt x="7884" y="1"/>
                  </a:cubicBez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727" name="Google Shape;727;p22"/>
            <p:cNvSpPr/>
            <p:nvPr/>
          </p:nvSpPr>
          <p:spPr>
            <a:xfrm>
              <a:off x="5370054" y="3568931"/>
              <a:ext cx="926055" cy="1049119"/>
            </a:xfrm>
            <a:custGeom>
              <a:avLst/>
              <a:gdLst/>
              <a:ahLst/>
              <a:cxnLst/>
              <a:rect l="l" t="t" r="r" b="b"/>
              <a:pathLst>
                <a:path w="9331" h="10571" extrusionOk="0">
                  <a:moveTo>
                    <a:pt x="5866" y="1"/>
                  </a:moveTo>
                  <a:cubicBezTo>
                    <a:pt x="5866" y="1"/>
                    <a:pt x="2057" y="50"/>
                    <a:pt x="574" y="836"/>
                  </a:cubicBezTo>
                  <a:cubicBezTo>
                    <a:pt x="199" y="3544"/>
                    <a:pt x="1" y="10180"/>
                    <a:pt x="1" y="10180"/>
                  </a:cubicBezTo>
                  <a:lnTo>
                    <a:pt x="624" y="10467"/>
                  </a:lnTo>
                  <a:lnTo>
                    <a:pt x="2054" y="3942"/>
                  </a:lnTo>
                  <a:lnTo>
                    <a:pt x="3129" y="10571"/>
                  </a:lnTo>
                  <a:lnTo>
                    <a:pt x="3717" y="10368"/>
                  </a:lnTo>
                  <a:cubicBezTo>
                    <a:pt x="3717" y="10368"/>
                    <a:pt x="4582" y="4562"/>
                    <a:pt x="3514" y="2531"/>
                  </a:cubicBezTo>
                  <a:lnTo>
                    <a:pt x="3514" y="2531"/>
                  </a:lnTo>
                  <a:cubicBezTo>
                    <a:pt x="5045" y="3188"/>
                    <a:pt x="6027" y="3529"/>
                    <a:pt x="6945" y="3529"/>
                  </a:cubicBezTo>
                  <a:cubicBezTo>
                    <a:pt x="7304" y="3529"/>
                    <a:pt x="7653" y="3477"/>
                    <a:pt x="8021" y="3371"/>
                  </a:cubicBezTo>
                  <a:cubicBezTo>
                    <a:pt x="9330" y="3000"/>
                    <a:pt x="8970" y="574"/>
                    <a:pt x="8970" y="574"/>
                  </a:cubicBezTo>
                  <a:lnTo>
                    <a:pt x="5866" y="1"/>
                  </a:ln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728" name="Google Shape;728;p22"/>
            <p:cNvSpPr/>
            <p:nvPr/>
          </p:nvSpPr>
          <p:spPr>
            <a:xfrm>
              <a:off x="6039561" y="3308611"/>
              <a:ext cx="575323" cy="651841"/>
            </a:xfrm>
            <a:custGeom>
              <a:avLst/>
              <a:gdLst/>
              <a:ahLst/>
              <a:cxnLst/>
              <a:rect l="l" t="t" r="r" b="b"/>
              <a:pathLst>
                <a:path w="5797" h="6568" extrusionOk="0">
                  <a:moveTo>
                    <a:pt x="5381" y="0"/>
                  </a:moveTo>
                  <a:lnTo>
                    <a:pt x="5381" y="0"/>
                  </a:lnTo>
                  <a:cubicBezTo>
                    <a:pt x="5539" y="203"/>
                    <a:pt x="5678" y="509"/>
                    <a:pt x="5559" y="885"/>
                  </a:cubicBezTo>
                  <a:cubicBezTo>
                    <a:pt x="5426" y="1334"/>
                    <a:pt x="5035" y="2743"/>
                    <a:pt x="5035" y="2743"/>
                  </a:cubicBezTo>
                  <a:lnTo>
                    <a:pt x="4101" y="2743"/>
                  </a:lnTo>
                  <a:cubicBezTo>
                    <a:pt x="3054" y="2743"/>
                    <a:pt x="2115" y="3400"/>
                    <a:pt x="1759" y="4383"/>
                  </a:cubicBezTo>
                  <a:lnTo>
                    <a:pt x="1097" y="6216"/>
                  </a:lnTo>
                  <a:cubicBezTo>
                    <a:pt x="1097" y="6216"/>
                    <a:pt x="1067" y="6567"/>
                    <a:pt x="0" y="6567"/>
                  </a:cubicBezTo>
                  <a:lnTo>
                    <a:pt x="2253" y="6567"/>
                  </a:lnTo>
                  <a:cubicBezTo>
                    <a:pt x="3439" y="6567"/>
                    <a:pt x="4482" y="5786"/>
                    <a:pt x="4818" y="4655"/>
                  </a:cubicBezTo>
                  <a:cubicBezTo>
                    <a:pt x="5208" y="3331"/>
                    <a:pt x="5663" y="1670"/>
                    <a:pt x="5747" y="904"/>
                  </a:cubicBezTo>
                  <a:cubicBezTo>
                    <a:pt x="5796" y="479"/>
                    <a:pt x="5658" y="193"/>
                    <a:pt x="5381" y="0"/>
                  </a:cubicBez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729" name="Google Shape;729;p22"/>
            <p:cNvSpPr/>
            <p:nvPr/>
          </p:nvSpPr>
          <p:spPr>
            <a:xfrm>
              <a:off x="5833032" y="2857739"/>
              <a:ext cx="788204" cy="768256"/>
            </a:xfrm>
            <a:custGeom>
              <a:avLst/>
              <a:gdLst/>
              <a:ahLst/>
              <a:cxnLst/>
              <a:rect l="l" t="t" r="r" b="b"/>
              <a:pathLst>
                <a:path w="7942" h="7741" extrusionOk="0">
                  <a:moveTo>
                    <a:pt x="6554" y="3539"/>
                  </a:moveTo>
                  <a:lnTo>
                    <a:pt x="6741" y="5403"/>
                  </a:lnTo>
                  <a:cubicBezTo>
                    <a:pt x="6741" y="5403"/>
                    <a:pt x="6646" y="5319"/>
                    <a:pt x="6584" y="5319"/>
                  </a:cubicBezTo>
                  <a:cubicBezTo>
                    <a:pt x="6535" y="5319"/>
                    <a:pt x="6506" y="5371"/>
                    <a:pt x="6558" y="5556"/>
                  </a:cubicBezTo>
                  <a:cubicBezTo>
                    <a:pt x="6215" y="5612"/>
                    <a:pt x="5752" y="5668"/>
                    <a:pt x="5254" y="5721"/>
                  </a:cubicBezTo>
                  <a:lnTo>
                    <a:pt x="5254" y="5721"/>
                  </a:lnTo>
                  <a:cubicBezTo>
                    <a:pt x="5710" y="4849"/>
                    <a:pt x="6198" y="4020"/>
                    <a:pt x="6554" y="3539"/>
                  </a:cubicBezTo>
                  <a:close/>
                  <a:moveTo>
                    <a:pt x="3029" y="0"/>
                  </a:moveTo>
                  <a:cubicBezTo>
                    <a:pt x="2664" y="0"/>
                    <a:pt x="275" y="5181"/>
                    <a:pt x="1" y="6228"/>
                  </a:cubicBezTo>
                  <a:cubicBezTo>
                    <a:pt x="124" y="6697"/>
                    <a:pt x="1201" y="7167"/>
                    <a:pt x="1201" y="7167"/>
                  </a:cubicBezTo>
                  <a:cubicBezTo>
                    <a:pt x="1201" y="7167"/>
                    <a:pt x="3606" y="7740"/>
                    <a:pt x="4280" y="7740"/>
                  </a:cubicBezTo>
                  <a:cubicBezTo>
                    <a:pt x="4289" y="7740"/>
                    <a:pt x="4297" y="7740"/>
                    <a:pt x="4305" y="7740"/>
                  </a:cubicBezTo>
                  <a:cubicBezTo>
                    <a:pt x="4421" y="7452"/>
                    <a:pt x="4561" y="7133"/>
                    <a:pt x="4716" y="6803"/>
                  </a:cubicBezTo>
                  <a:lnTo>
                    <a:pt x="4716" y="6803"/>
                  </a:lnTo>
                  <a:cubicBezTo>
                    <a:pt x="6056" y="6911"/>
                    <a:pt x="7494" y="7026"/>
                    <a:pt x="7942" y="7058"/>
                  </a:cubicBezTo>
                  <a:cubicBezTo>
                    <a:pt x="7942" y="7058"/>
                    <a:pt x="7863" y="2013"/>
                    <a:pt x="7754" y="1326"/>
                  </a:cubicBezTo>
                  <a:cubicBezTo>
                    <a:pt x="6696" y="891"/>
                    <a:pt x="6118" y="748"/>
                    <a:pt x="6118" y="748"/>
                  </a:cubicBezTo>
                  <a:lnTo>
                    <a:pt x="4122" y="269"/>
                  </a:lnTo>
                  <a:cubicBezTo>
                    <a:pt x="4122" y="269"/>
                    <a:pt x="3371" y="111"/>
                    <a:pt x="3040" y="2"/>
                  </a:cubicBezTo>
                  <a:cubicBezTo>
                    <a:pt x="3036" y="1"/>
                    <a:pt x="3033" y="0"/>
                    <a:pt x="3029" y="0"/>
                  </a:cubicBez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730" name="Google Shape;730;p22"/>
            <p:cNvSpPr/>
            <p:nvPr/>
          </p:nvSpPr>
          <p:spPr>
            <a:xfrm>
              <a:off x="6070427" y="2426916"/>
              <a:ext cx="402736" cy="575224"/>
            </a:xfrm>
            <a:custGeom>
              <a:avLst/>
              <a:gdLst/>
              <a:ahLst/>
              <a:cxnLst/>
              <a:rect l="l" t="t" r="r" b="b"/>
              <a:pathLst>
                <a:path w="4058" h="5796" extrusionOk="0">
                  <a:moveTo>
                    <a:pt x="1719" y="1"/>
                  </a:moveTo>
                  <a:cubicBezTo>
                    <a:pt x="1699" y="1"/>
                    <a:pt x="1680" y="2"/>
                    <a:pt x="1661" y="4"/>
                  </a:cubicBezTo>
                  <a:cubicBezTo>
                    <a:pt x="1661" y="4"/>
                    <a:pt x="1023" y="98"/>
                    <a:pt x="509" y="1447"/>
                  </a:cubicBezTo>
                  <a:cubicBezTo>
                    <a:pt x="0" y="2796"/>
                    <a:pt x="267" y="3364"/>
                    <a:pt x="939" y="3676"/>
                  </a:cubicBezTo>
                  <a:cubicBezTo>
                    <a:pt x="1616" y="3992"/>
                    <a:pt x="2520" y="4180"/>
                    <a:pt x="2520" y="4180"/>
                  </a:cubicBezTo>
                  <a:cubicBezTo>
                    <a:pt x="2520" y="4180"/>
                    <a:pt x="2382" y="4783"/>
                    <a:pt x="2348" y="4783"/>
                  </a:cubicBezTo>
                  <a:cubicBezTo>
                    <a:pt x="2313" y="4783"/>
                    <a:pt x="1730" y="4610"/>
                    <a:pt x="1730" y="4610"/>
                  </a:cubicBezTo>
                  <a:lnTo>
                    <a:pt x="1730" y="4610"/>
                  </a:lnTo>
                  <a:lnTo>
                    <a:pt x="1893" y="5796"/>
                  </a:lnTo>
                  <a:cubicBezTo>
                    <a:pt x="1893" y="5796"/>
                    <a:pt x="4057" y="5178"/>
                    <a:pt x="4008" y="5178"/>
                  </a:cubicBezTo>
                  <a:cubicBezTo>
                    <a:pt x="3963" y="5178"/>
                    <a:pt x="3242" y="4921"/>
                    <a:pt x="3242" y="4921"/>
                  </a:cubicBezTo>
                  <a:cubicBezTo>
                    <a:pt x="3242" y="4921"/>
                    <a:pt x="3543" y="1783"/>
                    <a:pt x="3524" y="1724"/>
                  </a:cubicBezTo>
                  <a:cubicBezTo>
                    <a:pt x="3500" y="1666"/>
                    <a:pt x="2449" y="1"/>
                    <a:pt x="1719" y="1"/>
                  </a:cubicBezTo>
                  <a:close/>
                </a:path>
              </a:pathLst>
            </a:custGeom>
            <a:solidFill>
              <a:srgbClr val="C2775D"/>
            </a:solidFill>
            <a:ln>
              <a:noFill/>
            </a:ln>
          </p:spPr>
          <p:txBody>
            <a:bodyPr spcFirstLastPara="1" wrap="square" lIns="121900" tIns="121900" rIns="121900" bIns="121900" anchor="ctr" anchorCtr="0">
              <a:noAutofit/>
            </a:bodyPr>
            <a:lstStyle/>
            <a:p>
              <a:endParaRPr sz="2400"/>
            </a:p>
          </p:txBody>
        </p:sp>
        <p:sp>
          <p:nvSpPr>
            <p:cNvPr id="731" name="Google Shape;731;p22"/>
            <p:cNvSpPr/>
            <p:nvPr/>
          </p:nvSpPr>
          <p:spPr>
            <a:xfrm>
              <a:off x="6227829" y="2404784"/>
              <a:ext cx="234814" cy="234516"/>
            </a:xfrm>
            <a:custGeom>
              <a:avLst/>
              <a:gdLst/>
              <a:ahLst/>
              <a:cxnLst/>
              <a:rect l="l" t="t" r="r" b="b"/>
              <a:pathLst>
                <a:path w="2366" h="2363" extrusionOk="0">
                  <a:moveTo>
                    <a:pt x="698" y="1"/>
                  </a:moveTo>
                  <a:cubicBezTo>
                    <a:pt x="478" y="1"/>
                    <a:pt x="1" y="49"/>
                    <a:pt x="1" y="49"/>
                  </a:cubicBezTo>
                  <a:lnTo>
                    <a:pt x="1" y="247"/>
                  </a:lnTo>
                  <a:cubicBezTo>
                    <a:pt x="1" y="247"/>
                    <a:pt x="199" y="1322"/>
                    <a:pt x="542" y="1322"/>
                  </a:cubicBezTo>
                  <a:cubicBezTo>
                    <a:pt x="589" y="1322"/>
                    <a:pt x="639" y="1302"/>
                    <a:pt x="692" y="1255"/>
                  </a:cubicBezTo>
                  <a:cubicBezTo>
                    <a:pt x="791" y="1523"/>
                    <a:pt x="881" y="1602"/>
                    <a:pt x="941" y="1602"/>
                  </a:cubicBezTo>
                  <a:cubicBezTo>
                    <a:pt x="995" y="1602"/>
                    <a:pt x="1025" y="1539"/>
                    <a:pt x="1018" y="1492"/>
                  </a:cubicBezTo>
                  <a:lnTo>
                    <a:pt x="1018" y="1492"/>
                  </a:lnTo>
                  <a:cubicBezTo>
                    <a:pt x="1206" y="2070"/>
                    <a:pt x="1844" y="2352"/>
                    <a:pt x="2106" y="2362"/>
                  </a:cubicBezTo>
                  <a:cubicBezTo>
                    <a:pt x="2107" y="2362"/>
                    <a:pt x="2109" y="2362"/>
                    <a:pt x="2110" y="2362"/>
                  </a:cubicBezTo>
                  <a:cubicBezTo>
                    <a:pt x="2366" y="2362"/>
                    <a:pt x="2234" y="1537"/>
                    <a:pt x="2234" y="1537"/>
                  </a:cubicBezTo>
                  <a:cubicBezTo>
                    <a:pt x="2234" y="1537"/>
                    <a:pt x="880" y="39"/>
                    <a:pt x="801" y="10"/>
                  </a:cubicBezTo>
                  <a:cubicBezTo>
                    <a:pt x="787" y="3"/>
                    <a:pt x="750" y="1"/>
                    <a:pt x="698"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732" name="Google Shape;732;p22"/>
            <p:cNvSpPr/>
            <p:nvPr/>
          </p:nvSpPr>
          <p:spPr>
            <a:xfrm>
              <a:off x="6397042" y="2618757"/>
              <a:ext cx="95374" cy="111055"/>
            </a:xfrm>
            <a:custGeom>
              <a:avLst/>
              <a:gdLst/>
              <a:ahLst/>
              <a:cxnLst/>
              <a:rect l="l" t="t" r="r" b="b"/>
              <a:pathLst>
                <a:path w="961" h="1119" extrusionOk="0">
                  <a:moveTo>
                    <a:pt x="567" y="1"/>
                  </a:moveTo>
                  <a:cubicBezTo>
                    <a:pt x="343" y="1"/>
                    <a:pt x="79" y="176"/>
                    <a:pt x="79" y="176"/>
                  </a:cubicBezTo>
                  <a:lnTo>
                    <a:pt x="0" y="908"/>
                  </a:lnTo>
                  <a:cubicBezTo>
                    <a:pt x="156" y="1058"/>
                    <a:pt x="294" y="1119"/>
                    <a:pt x="412" y="1119"/>
                  </a:cubicBezTo>
                  <a:cubicBezTo>
                    <a:pt x="793" y="1119"/>
                    <a:pt x="960" y="478"/>
                    <a:pt x="835" y="176"/>
                  </a:cubicBezTo>
                  <a:cubicBezTo>
                    <a:pt x="781" y="45"/>
                    <a:pt x="679" y="1"/>
                    <a:pt x="567" y="1"/>
                  </a:cubicBezTo>
                  <a:close/>
                </a:path>
              </a:pathLst>
            </a:custGeom>
            <a:solidFill>
              <a:srgbClr val="C2775D"/>
            </a:solidFill>
            <a:ln>
              <a:noFill/>
            </a:ln>
          </p:spPr>
          <p:txBody>
            <a:bodyPr spcFirstLastPara="1" wrap="square" lIns="121900" tIns="121900" rIns="121900" bIns="121900" anchor="ctr" anchorCtr="0">
              <a:noAutofit/>
            </a:bodyPr>
            <a:lstStyle/>
            <a:p>
              <a:endParaRPr sz="2400"/>
            </a:p>
          </p:txBody>
        </p:sp>
        <p:sp>
          <p:nvSpPr>
            <p:cNvPr id="733" name="Google Shape;733;p22"/>
            <p:cNvSpPr/>
            <p:nvPr/>
          </p:nvSpPr>
          <p:spPr>
            <a:xfrm>
              <a:off x="5828169" y="3362501"/>
              <a:ext cx="131003" cy="166632"/>
            </a:xfrm>
            <a:custGeom>
              <a:avLst/>
              <a:gdLst/>
              <a:ahLst/>
              <a:cxnLst/>
              <a:rect l="l" t="t" r="r" b="b"/>
              <a:pathLst>
                <a:path w="1320" h="1679" extrusionOk="0">
                  <a:moveTo>
                    <a:pt x="973" y="0"/>
                  </a:moveTo>
                  <a:cubicBezTo>
                    <a:pt x="889" y="0"/>
                    <a:pt x="786" y="33"/>
                    <a:pt x="662" y="119"/>
                  </a:cubicBezTo>
                  <a:cubicBezTo>
                    <a:pt x="163" y="470"/>
                    <a:pt x="0" y="1453"/>
                    <a:pt x="213" y="1577"/>
                  </a:cubicBezTo>
                  <a:cubicBezTo>
                    <a:pt x="315" y="1637"/>
                    <a:pt x="526" y="1679"/>
                    <a:pt x="742" y="1679"/>
                  </a:cubicBezTo>
                  <a:cubicBezTo>
                    <a:pt x="972" y="1679"/>
                    <a:pt x="1207" y="1630"/>
                    <a:pt x="1320" y="1503"/>
                  </a:cubicBezTo>
                  <a:lnTo>
                    <a:pt x="1320" y="307"/>
                  </a:lnTo>
                  <a:cubicBezTo>
                    <a:pt x="1320" y="307"/>
                    <a:pt x="1232" y="0"/>
                    <a:pt x="973" y="0"/>
                  </a:cubicBezTo>
                  <a:close/>
                </a:path>
              </a:pathLst>
            </a:custGeom>
            <a:solidFill>
              <a:srgbClr val="C2775D"/>
            </a:solidFill>
            <a:ln>
              <a:noFill/>
            </a:ln>
          </p:spPr>
          <p:txBody>
            <a:bodyPr spcFirstLastPara="1" wrap="square" lIns="121900" tIns="121900" rIns="121900" bIns="121900" anchor="ctr" anchorCtr="0">
              <a:noAutofit/>
            </a:bodyPr>
            <a:lstStyle/>
            <a:p>
              <a:endParaRPr sz="2400"/>
            </a:p>
          </p:txBody>
        </p:sp>
        <p:sp>
          <p:nvSpPr>
            <p:cNvPr id="734" name="Google Shape;734;p22"/>
            <p:cNvSpPr/>
            <p:nvPr/>
          </p:nvSpPr>
          <p:spPr>
            <a:xfrm>
              <a:off x="5864394" y="3383838"/>
              <a:ext cx="175167" cy="135469"/>
            </a:xfrm>
            <a:custGeom>
              <a:avLst/>
              <a:gdLst/>
              <a:ahLst/>
              <a:cxnLst/>
              <a:rect l="l" t="t" r="r" b="b"/>
              <a:pathLst>
                <a:path w="1765" h="1365" extrusionOk="0">
                  <a:moveTo>
                    <a:pt x="1044" y="0"/>
                  </a:moveTo>
                  <a:cubicBezTo>
                    <a:pt x="1010" y="0"/>
                    <a:pt x="975" y="6"/>
                    <a:pt x="940" y="18"/>
                  </a:cubicBezTo>
                  <a:cubicBezTo>
                    <a:pt x="515" y="171"/>
                    <a:pt x="1" y="823"/>
                    <a:pt x="11" y="1135"/>
                  </a:cubicBezTo>
                  <a:cubicBezTo>
                    <a:pt x="19" y="1309"/>
                    <a:pt x="463" y="1365"/>
                    <a:pt x="908" y="1365"/>
                  </a:cubicBezTo>
                  <a:cubicBezTo>
                    <a:pt x="1270" y="1365"/>
                    <a:pt x="1634" y="1328"/>
                    <a:pt x="1765" y="1288"/>
                  </a:cubicBezTo>
                  <a:lnTo>
                    <a:pt x="1765" y="695"/>
                  </a:lnTo>
                  <a:cubicBezTo>
                    <a:pt x="1765" y="695"/>
                    <a:pt x="1428" y="0"/>
                    <a:pt x="1044" y="0"/>
                  </a:cubicBezTo>
                  <a:close/>
                </a:path>
              </a:pathLst>
            </a:custGeom>
            <a:solidFill>
              <a:srgbClr val="C2775D"/>
            </a:solidFill>
            <a:ln>
              <a:noFill/>
            </a:ln>
          </p:spPr>
          <p:txBody>
            <a:bodyPr spcFirstLastPara="1" wrap="square" lIns="121900" tIns="121900" rIns="121900" bIns="121900" anchor="ctr" anchorCtr="0">
              <a:noAutofit/>
            </a:bodyPr>
            <a:lstStyle/>
            <a:p>
              <a:endParaRPr sz="2400"/>
            </a:p>
          </p:txBody>
        </p:sp>
        <p:sp>
          <p:nvSpPr>
            <p:cNvPr id="735" name="Google Shape;735;p22"/>
            <p:cNvSpPr/>
            <p:nvPr/>
          </p:nvSpPr>
          <p:spPr>
            <a:xfrm>
              <a:off x="5911039" y="3367959"/>
              <a:ext cx="93787" cy="50516"/>
            </a:xfrm>
            <a:custGeom>
              <a:avLst/>
              <a:gdLst/>
              <a:ahLst/>
              <a:cxnLst/>
              <a:rect l="l" t="t" r="r" b="b"/>
              <a:pathLst>
                <a:path w="945" h="509" extrusionOk="0">
                  <a:moveTo>
                    <a:pt x="366" y="1"/>
                  </a:moveTo>
                  <a:cubicBezTo>
                    <a:pt x="326" y="1"/>
                    <a:pt x="287" y="9"/>
                    <a:pt x="252" y="30"/>
                  </a:cubicBezTo>
                  <a:cubicBezTo>
                    <a:pt x="0" y="178"/>
                    <a:pt x="707" y="509"/>
                    <a:pt x="707" y="509"/>
                  </a:cubicBezTo>
                  <a:lnTo>
                    <a:pt x="944" y="351"/>
                  </a:lnTo>
                  <a:cubicBezTo>
                    <a:pt x="944" y="351"/>
                    <a:pt x="620" y="1"/>
                    <a:pt x="366" y="1"/>
                  </a:cubicBezTo>
                  <a:close/>
                </a:path>
              </a:pathLst>
            </a:custGeom>
            <a:solidFill>
              <a:srgbClr val="C2775D"/>
            </a:solidFill>
            <a:ln>
              <a:noFill/>
            </a:ln>
          </p:spPr>
          <p:txBody>
            <a:bodyPr spcFirstLastPara="1" wrap="square" lIns="121900" tIns="121900" rIns="121900" bIns="121900" anchor="ctr" anchorCtr="0">
              <a:noAutofit/>
            </a:bodyPr>
            <a:lstStyle/>
            <a:p>
              <a:endParaRPr sz="2400"/>
            </a:p>
          </p:txBody>
        </p:sp>
        <p:sp>
          <p:nvSpPr>
            <p:cNvPr id="736" name="Google Shape;736;p22"/>
            <p:cNvSpPr/>
            <p:nvPr/>
          </p:nvSpPr>
          <p:spPr>
            <a:xfrm>
              <a:off x="5847224" y="3364982"/>
              <a:ext cx="130209" cy="145394"/>
            </a:xfrm>
            <a:custGeom>
              <a:avLst/>
              <a:gdLst/>
              <a:ahLst/>
              <a:cxnLst/>
              <a:rect l="l" t="t" r="r" b="b"/>
              <a:pathLst>
                <a:path w="1312" h="1465" extrusionOk="0">
                  <a:moveTo>
                    <a:pt x="905" y="0"/>
                  </a:moveTo>
                  <a:lnTo>
                    <a:pt x="722" y="297"/>
                  </a:lnTo>
                  <a:lnTo>
                    <a:pt x="722" y="297"/>
                  </a:lnTo>
                  <a:cubicBezTo>
                    <a:pt x="739" y="289"/>
                    <a:pt x="757" y="283"/>
                    <a:pt x="777" y="277"/>
                  </a:cubicBezTo>
                  <a:cubicBezTo>
                    <a:pt x="959" y="446"/>
                    <a:pt x="1149" y="554"/>
                    <a:pt x="1241" y="554"/>
                  </a:cubicBezTo>
                  <a:cubicBezTo>
                    <a:pt x="1291" y="554"/>
                    <a:pt x="1312" y="522"/>
                    <a:pt x="1286" y="450"/>
                  </a:cubicBezTo>
                  <a:cubicBezTo>
                    <a:pt x="1207" y="247"/>
                    <a:pt x="935" y="15"/>
                    <a:pt x="905" y="0"/>
                  </a:cubicBezTo>
                  <a:close/>
                  <a:moveTo>
                    <a:pt x="722" y="297"/>
                  </a:moveTo>
                  <a:cubicBezTo>
                    <a:pt x="525" y="382"/>
                    <a:pt x="530" y="554"/>
                    <a:pt x="530" y="554"/>
                  </a:cubicBezTo>
                  <a:cubicBezTo>
                    <a:pt x="530" y="554"/>
                    <a:pt x="539" y="558"/>
                    <a:pt x="556" y="565"/>
                  </a:cubicBezTo>
                  <a:lnTo>
                    <a:pt x="556" y="565"/>
                  </a:lnTo>
                  <a:lnTo>
                    <a:pt x="722" y="297"/>
                  </a:lnTo>
                  <a:close/>
                  <a:moveTo>
                    <a:pt x="556" y="565"/>
                  </a:moveTo>
                  <a:lnTo>
                    <a:pt x="340" y="915"/>
                  </a:lnTo>
                  <a:lnTo>
                    <a:pt x="340" y="915"/>
                  </a:lnTo>
                  <a:cubicBezTo>
                    <a:pt x="246" y="890"/>
                    <a:pt x="184" y="870"/>
                    <a:pt x="184" y="870"/>
                  </a:cubicBezTo>
                  <a:lnTo>
                    <a:pt x="31" y="1216"/>
                  </a:lnTo>
                  <a:cubicBezTo>
                    <a:pt x="31" y="1216"/>
                    <a:pt x="53" y="1215"/>
                    <a:pt x="89" y="1215"/>
                  </a:cubicBezTo>
                  <a:cubicBezTo>
                    <a:pt x="108" y="1215"/>
                    <a:pt x="129" y="1216"/>
                    <a:pt x="154" y="1216"/>
                  </a:cubicBezTo>
                  <a:lnTo>
                    <a:pt x="154" y="1216"/>
                  </a:lnTo>
                  <a:lnTo>
                    <a:pt x="340" y="915"/>
                  </a:lnTo>
                  <a:lnTo>
                    <a:pt x="340" y="915"/>
                  </a:lnTo>
                  <a:cubicBezTo>
                    <a:pt x="517" y="964"/>
                    <a:pt x="805" y="1035"/>
                    <a:pt x="981" y="1035"/>
                  </a:cubicBezTo>
                  <a:cubicBezTo>
                    <a:pt x="1057" y="1035"/>
                    <a:pt x="1111" y="1022"/>
                    <a:pt x="1128" y="989"/>
                  </a:cubicBezTo>
                  <a:cubicBezTo>
                    <a:pt x="1188" y="849"/>
                    <a:pt x="679" y="618"/>
                    <a:pt x="556" y="565"/>
                  </a:cubicBezTo>
                  <a:close/>
                  <a:moveTo>
                    <a:pt x="154" y="1216"/>
                  </a:moveTo>
                  <a:lnTo>
                    <a:pt x="1" y="1463"/>
                  </a:lnTo>
                  <a:cubicBezTo>
                    <a:pt x="1" y="1463"/>
                    <a:pt x="54" y="1465"/>
                    <a:pt x="133" y="1465"/>
                  </a:cubicBezTo>
                  <a:cubicBezTo>
                    <a:pt x="362" y="1465"/>
                    <a:pt x="808" y="1451"/>
                    <a:pt x="797" y="1344"/>
                  </a:cubicBezTo>
                  <a:cubicBezTo>
                    <a:pt x="785" y="1238"/>
                    <a:pt x="367" y="1219"/>
                    <a:pt x="154" y="1216"/>
                  </a:cubicBezTo>
                  <a:close/>
                </a:path>
              </a:pathLst>
            </a:custGeom>
            <a:solidFill>
              <a:srgbClr val="A75F46"/>
            </a:solidFill>
            <a:ln>
              <a:noFill/>
            </a:ln>
          </p:spPr>
          <p:txBody>
            <a:bodyPr spcFirstLastPara="1" wrap="square" lIns="121900" tIns="121900" rIns="121900" bIns="121900" anchor="ctr" anchorCtr="0">
              <a:noAutofit/>
            </a:bodyPr>
            <a:lstStyle/>
            <a:p>
              <a:endParaRPr sz="2400"/>
            </a:p>
          </p:txBody>
        </p:sp>
        <p:sp>
          <p:nvSpPr>
            <p:cNvPr id="737" name="Google Shape;737;p22"/>
            <p:cNvSpPr/>
            <p:nvPr/>
          </p:nvSpPr>
          <p:spPr>
            <a:xfrm>
              <a:off x="5877196" y="3382548"/>
              <a:ext cx="54982" cy="40393"/>
            </a:xfrm>
            <a:custGeom>
              <a:avLst/>
              <a:gdLst/>
              <a:ahLst/>
              <a:cxnLst/>
              <a:rect l="l" t="t" r="r" b="b"/>
              <a:pathLst>
                <a:path w="554" h="407" extrusionOk="0">
                  <a:moveTo>
                    <a:pt x="212" y="1"/>
                  </a:moveTo>
                  <a:cubicBezTo>
                    <a:pt x="192" y="1"/>
                    <a:pt x="172" y="4"/>
                    <a:pt x="154" y="11"/>
                  </a:cubicBezTo>
                  <a:cubicBezTo>
                    <a:pt x="0" y="75"/>
                    <a:pt x="55" y="288"/>
                    <a:pt x="292" y="406"/>
                  </a:cubicBezTo>
                  <a:lnTo>
                    <a:pt x="554" y="169"/>
                  </a:lnTo>
                  <a:cubicBezTo>
                    <a:pt x="554" y="169"/>
                    <a:pt x="362" y="1"/>
                    <a:pt x="212" y="1"/>
                  </a:cubicBezTo>
                  <a:close/>
                </a:path>
              </a:pathLst>
            </a:custGeom>
            <a:solidFill>
              <a:srgbClr val="C2775D"/>
            </a:solidFill>
            <a:ln>
              <a:noFill/>
            </a:ln>
          </p:spPr>
          <p:txBody>
            <a:bodyPr spcFirstLastPara="1" wrap="square" lIns="121900" tIns="121900" rIns="121900" bIns="121900" anchor="ctr" anchorCtr="0">
              <a:noAutofit/>
            </a:bodyPr>
            <a:lstStyle/>
            <a:p>
              <a:endParaRPr sz="2400"/>
            </a:p>
          </p:txBody>
        </p:sp>
        <p:sp>
          <p:nvSpPr>
            <p:cNvPr id="738" name="Google Shape;738;p22"/>
            <p:cNvSpPr/>
            <p:nvPr/>
          </p:nvSpPr>
          <p:spPr>
            <a:xfrm>
              <a:off x="5843652" y="3454203"/>
              <a:ext cx="36621" cy="32056"/>
            </a:xfrm>
            <a:custGeom>
              <a:avLst/>
              <a:gdLst/>
              <a:ahLst/>
              <a:cxnLst/>
              <a:rect l="l" t="t" r="r" b="b"/>
              <a:pathLst>
                <a:path w="369" h="323" extrusionOk="0">
                  <a:moveTo>
                    <a:pt x="223" y="0"/>
                  </a:moveTo>
                  <a:cubicBezTo>
                    <a:pt x="169" y="0"/>
                    <a:pt x="112" y="8"/>
                    <a:pt x="76" y="35"/>
                  </a:cubicBezTo>
                  <a:cubicBezTo>
                    <a:pt x="0" y="97"/>
                    <a:pt x="11" y="323"/>
                    <a:pt x="210" y="323"/>
                  </a:cubicBezTo>
                  <a:cubicBezTo>
                    <a:pt x="218" y="323"/>
                    <a:pt x="226" y="323"/>
                    <a:pt x="235" y="322"/>
                  </a:cubicBezTo>
                  <a:lnTo>
                    <a:pt x="368" y="15"/>
                  </a:lnTo>
                  <a:cubicBezTo>
                    <a:pt x="368" y="15"/>
                    <a:pt x="298" y="0"/>
                    <a:pt x="223" y="0"/>
                  </a:cubicBezTo>
                  <a:close/>
                </a:path>
              </a:pathLst>
            </a:custGeom>
            <a:solidFill>
              <a:srgbClr val="C2775D"/>
            </a:solidFill>
            <a:ln>
              <a:noFill/>
            </a:ln>
          </p:spPr>
          <p:txBody>
            <a:bodyPr spcFirstLastPara="1" wrap="square" lIns="121900" tIns="121900" rIns="121900" bIns="121900" anchor="ctr" anchorCtr="0">
              <a:noAutofit/>
            </a:bodyPr>
            <a:lstStyle/>
            <a:p>
              <a:endParaRPr sz="2400"/>
            </a:p>
          </p:txBody>
        </p:sp>
      </p:grpSp>
      <p:cxnSp>
        <p:nvCxnSpPr>
          <p:cNvPr id="739" name="Google Shape;739;p22"/>
          <p:cNvCxnSpPr>
            <a:stCxn id="740" idx="6"/>
            <a:endCxn id="741" idx="2"/>
          </p:cNvCxnSpPr>
          <p:nvPr/>
        </p:nvCxnSpPr>
        <p:spPr>
          <a:xfrm>
            <a:off x="3776170" y="3545092"/>
            <a:ext cx="1016714" cy="31"/>
          </a:xfrm>
          <a:prstGeom prst="straightConnector1">
            <a:avLst/>
          </a:prstGeom>
          <a:noFill/>
          <a:ln w="9525" cap="flat" cmpd="sng">
            <a:solidFill>
              <a:schemeClr val="dk1"/>
            </a:solidFill>
            <a:prstDash val="solid"/>
            <a:round/>
            <a:headEnd type="none" w="med" len="med"/>
            <a:tailEnd type="none" w="med" len="med"/>
          </a:ln>
        </p:spPr>
      </p:cxnSp>
      <p:cxnSp>
        <p:nvCxnSpPr>
          <p:cNvPr id="742" name="Google Shape;742;p22"/>
          <p:cNvCxnSpPr>
            <a:stCxn id="743" idx="6"/>
            <a:endCxn id="744" idx="2"/>
          </p:cNvCxnSpPr>
          <p:nvPr/>
        </p:nvCxnSpPr>
        <p:spPr>
          <a:xfrm>
            <a:off x="6946812" y="3531965"/>
            <a:ext cx="1005590" cy="13158"/>
          </a:xfrm>
          <a:prstGeom prst="straightConnector1">
            <a:avLst/>
          </a:prstGeom>
          <a:noFill/>
          <a:ln w="9525" cap="flat" cmpd="sng">
            <a:solidFill>
              <a:schemeClr val="dk1"/>
            </a:solidFill>
            <a:prstDash val="solid"/>
            <a:round/>
            <a:headEnd type="none" w="med" len="med"/>
            <a:tailEnd type="none" w="med" len="med"/>
          </a:ln>
        </p:spPr>
      </p:cxnSp>
      <p:cxnSp>
        <p:nvCxnSpPr>
          <p:cNvPr id="745" name="Google Shape;745;p22"/>
          <p:cNvCxnSpPr>
            <a:stCxn id="741" idx="6"/>
            <a:endCxn id="743" idx="2"/>
          </p:cNvCxnSpPr>
          <p:nvPr/>
        </p:nvCxnSpPr>
        <p:spPr>
          <a:xfrm flipV="1">
            <a:off x="5356084" y="3531965"/>
            <a:ext cx="1027528" cy="13158"/>
          </a:xfrm>
          <a:prstGeom prst="straightConnector1">
            <a:avLst/>
          </a:prstGeom>
          <a:noFill/>
          <a:ln w="9525" cap="flat" cmpd="sng">
            <a:solidFill>
              <a:schemeClr val="dk1"/>
            </a:solidFill>
            <a:prstDash val="solid"/>
            <a:round/>
            <a:headEnd type="none" w="med" len="med"/>
            <a:tailEnd type="none" w="med" len="med"/>
          </a:ln>
        </p:spPr>
      </p:cxnSp>
      <p:grpSp>
        <p:nvGrpSpPr>
          <p:cNvPr id="746" name="Google Shape;746;p22"/>
          <p:cNvGrpSpPr/>
          <p:nvPr/>
        </p:nvGrpSpPr>
        <p:grpSpPr>
          <a:xfrm>
            <a:off x="2524227" y="1634513"/>
            <a:ext cx="1935200" cy="2192179"/>
            <a:chOff x="2066943" y="1350016"/>
            <a:chExt cx="1451400" cy="1644134"/>
          </a:xfrm>
        </p:grpSpPr>
        <p:sp>
          <p:nvSpPr>
            <p:cNvPr id="740" name="Google Shape;740;p22"/>
            <p:cNvSpPr/>
            <p:nvPr/>
          </p:nvSpPr>
          <p:spPr>
            <a:xfrm>
              <a:off x="2583500" y="2571750"/>
              <a:ext cx="422400" cy="422400"/>
            </a:xfrm>
            <a:prstGeom prst="ellipse">
              <a:avLst/>
            </a:prstGeom>
            <a:solidFill>
              <a:schemeClr val="accent1"/>
            </a:solidFill>
            <a:ln>
              <a:noFill/>
            </a:ln>
          </p:spPr>
          <p:txBody>
            <a:bodyPr spcFirstLastPara="1" wrap="square" lIns="121900" tIns="121900" rIns="121900" bIns="121900" anchor="ctr" anchorCtr="0">
              <a:noAutofit/>
            </a:bodyPr>
            <a:lstStyle/>
            <a:p>
              <a:pPr algn="ctr">
                <a:buClr>
                  <a:schemeClr val="dk1"/>
                </a:buClr>
                <a:buSzPts val="1100"/>
              </a:pPr>
              <a:r>
                <a:rPr lang="en" sz="2400" b="1">
                  <a:solidFill>
                    <a:schemeClr val="lt1"/>
                  </a:solidFill>
                  <a:latin typeface="Fira Sans Extra Condensed"/>
                  <a:ea typeface="Fira Sans Extra Condensed"/>
                  <a:cs typeface="Fira Sans Extra Condensed"/>
                  <a:sym typeface="Fira Sans Extra Condensed"/>
                </a:rPr>
                <a:t>1</a:t>
              </a:r>
              <a:endParaRPr sz="2400">
                <a:solidFill>
                  <a:schemeClr val="lt1"/>
                </a:solidFill>
              </a:endParaRPr>
            </a:p>
          </p:txBody>
        </p:sp>
        <p:grpSp>
          <p:nvGrpSpPr>
            <p:cNvPr id="747" name="Google Shape;747;p22"/>
            <p:cNvGrpSpPr/>
            <p:nvPr/>
          </p:nvGrpSpPr>
          <p:grpSpPr>
            <a:xfrm>
              <a:off x="2066943" y="1350016"/>
              <a:ext cx="1451400" cy="857513"/>
              <a:chOff x="-1694282" y="1466066"/>
              <a:chExt cx="1451400" cy="857513"/>
            </a:xfrm>
          </p:grpSpPr>
          <p:sp>
            <p:nvSpPr>
              <p:cNvPr id="748" name="Google Shape;748;p22"/>
              <p:cNvSpPr txBox="1"/>
              <p:nvPr/>
            </p:nvSpPr>
            <p:spPr>
              <a:xfrm>
                <a:off x="-1694282" y="1466066"/>
                <a:ext cx="1451400" cy="348600"/>
              </a:xfrm>
              <a:prstGeom prst="rect">
                <a:avLst/>
              </a:prstGeom>
              <a:noFill/>
              <a:ln>
                <a:noFill/>
              </a:ln>
            </p:spPr>
            <p:txBody>
              <a:bodyPr spcFirstLastPara="1" wrap="square" lIns="121900" tIns="121900" rIns="121900" bIns="121900" anchor="ctr" anchorCtr="0">
                <a:noAutofit/>
              </a:bodyPr>
              <a:lstStyle/>
              <a:p>
                <a:pPr algn="ctr">
                  <a:buClr>
                    <a:srgbClr val="000000"/>
                  </a:buClr>
                  <a:buSzPts val="1100"/>
                </a:pPr>
                <a:r>
                  <a:rPr lang="en" b="1" dirty="0">
                    <a:ea typeface="Fira Sans Extra Condensed"/>
                    <a:cs typeface="Fira Sans Extra Condensed"/>
                    <a:sym typeface="Fira Sans Extra Condensed"/>
                  </a:rPr>
                  <a:t>Problem Space</a:t>
                </a:r>
                <a:endParaRPr b="1" dirty="0">
                  <a:solidFill>
                    <a:srgbClr val="000000"/>
                  </a:solidFill>
                  <a:ea typeface="Fira Sans Extra Condensed"/>
                  <a:cs typeface="Fira Sans Extra Condensed"/>
                  <a:sym typeface="Fira Sans Extra Condensed"/>
                </a:endParaRPr>
              </a:p>
            </p:txBody>
          </p:sp>
          <p:sp>
            <p:nvSpPr>
              <p:cNvPr id="749" name="Google Shape;749;p22"/>
              <p:cNvSpPr txBox="1"/>
              <p:nvPr/>
            </p:nvSpPr>
            <p:spPr>
              <a:xfrm>
                <a:off x="-1694282" y="1702961"/>
                <a:ext cx="1451400" cy="620618"/>
              </a:xfrm>
              <a:prstGeom prst="rect">
                <a:avLst/>
              </a:prstGeom>
              <a:noFill/>
              <a:ln>
                <a:noFill/>
              </a:ln>
            </p:spPr>
            <p:txBody>
              <a:bodyPr spcFirstLastPara="1" wrap="square" lIns="121900" tIns="121900" rIns="121900" bIns="121900" anchor="t" anchorCtr="0">
                <a:noAutofit/>
              </a:bodyPr>
              <a:lstStyle/>
              <a:p>
                <a:pPr algn="ctr"/>
                <a:r>
                  <a:rPr lang="en" sz="1600" dirty="0">
                    <a:ea typeface="Roboto"/>
                    <a:cs typeface="Roboto"/>
                    <a:sym typeface="Roboto"/>
                  </a:rPr>
                  <a:t>Issues with current Data Catalogs</a:t>
                </a:r>
                <a:endParaRPr sz="1600" dirty="0">
                  <a:ea typeface="Roboto"/>
                  <a:cs typeface="Roboto"/>
                  <a:sym typeface="Roboto"/>
                </a:endParaRPr>
              </a:p>
            </p:txBody>
          </p:sp>
        </p:grpSp>
        <p:cxnSp>
          <p:nvCxnSpPr>
            <p:cNvPr id="750" name="Google Shape;750;p22"/>
            <p:cNvCxnSpPr>
              <a:cxnSpLocks/>
              <a:stCxn id="749" idx="2"/>
              <a:endCxn id="740" idx="0"/>
            </p:cNvCxnSpPr>
            <p:nvPr/>
          </p:nvCxnSpPr>
          <p:spPr>
            <a:xfrm>
              <a:off x="2792643" y="2207529"/>
              <a:ext cx="2057" cy="364221"/>
            </a:xfrm>
            <a:prstGeom prst="straightConnector1">
              <a:avLst/>
            </a:prstGeom>
            <a:noFill/>
            <a:ln w="9525" cap="flat" cmpd="sng">
              <a:solidFill>
                <a:schemeClr val="dk1"/>
              </a:solidFill>
              <a:prstDash val="solid"/>
              <a:round/>
              <a:headEnd type="none" w="med" len="med"/>
              <a:tailEnd type="none" w="med" len="med"/>
            </a:ln>
          </p:spPr>
        </p:cxnSp>
      </p:grpSp>
      <p:grpSp>
        <p:nvGrpSpPr>
          <p:cNvPr id="751" name="Google Shape;751;p22"/>
          <p:cNvGrpSpPr/>
          <p:nvPr/>
        </p:nvGrpSpPr>
        <p:grpSpPr>
          <a:xfrm>
            <a:off x="3743304" y="3263523"/>
            <a:ext cx="2744737" cy="2656548"/>
            <a:chOff x="2981190" y="2571775"/>
            <a:chExt cx="2058553" cy="1992411"/>
          </a:xfrm>
        </p:grpSpPr>
        <p:sp>
          <p:nvSpPr>
            <p:cNvPr id="741" name="Google Shape;741;p22"/>
            <p:cNvSpPr/>
            <p:nvPr/>
          </p:nvSpPr>
          <p:spPr>
            <a:xfrm>
              <a:off x="3768375" y="2571775"/>
              <a:ext cx="422400" cy="422400"/>
            </a:xfrm>
            <a:prstGeom prst="ellipse">
              <a:avLst/>
            </a:prstGeom>
            <a:solidFill>
              <a:schemeClr val="accent2"/>
            </a:solidFill>
            <a:ln>
              <a:noFill/>
            </a:ln>
          </p:spPr>
          <p:txBody>
            <a:bodyPr spcFirstLastPara="1" wrap="square" lIns="121900" tIns="121900" rIns="121900" bIns="121900" anchor="ctr" anchorCtr="0">
              <a:noAutofit/>
            </a:bodyPr>
            <a:lstStyle/>
            <a:p>
              <a:pPr algn="ctr">
                <a:buClr>
                  <a:schemeClr val="dk1"/>
                </a:buClr>
                <a:buSzPts val="1100"/>
              </a:pPr>
              <a:r>
                <a:rPr lang="en" sz="2400" b="1">
                  <a:solidFill>
                    <a:schemeClr val="lt1"/>
                  </a:solidFill>
                  <a:latin typeface="Fira Sans Extra Condensed"/>
                  <a:ea typeface="Fira Sans Extra Condensed"/>
                  <a:cs typeface="Fira Sans Extra Condensed"/>
                  <a:sym typeface="Fira Sans Extra Condensed"/>
                </a:rPr>
                <a:t>2</a:t>
              </a:r>
              <a:endParaRPr sz="2400">
                <a:solidFill>
                  <a:schemeClr val="lt1"/>
                </a:solidFill>
              </a:endParaRPr>
            </a:p>
          </p:txBody>
        </p:sp>
        <p:grpSp>
          <p:nvGrpSpPr>
            <p:cNvPr id="752" name="Google Shape;752;p22"/>
            <p:cNvGrpSpPr/>
            <p:nvPr/>
          </p:nvGrpSpPr>
          <p:grpSpPr>
            <a:xfrm>
              <a:off x="2981190" y="3414696"/>
              <a:ext cx="2058553" cy="1149490"/>
              <a:chOff x="-1964822" y="1573896"/>
              <a:chExt cx="2058553" cy="1149490"/>
            </a:xfrm>
          </p:grpSpPr>
          <p:sp>
            <p:nvSpPr>
              <p:cNvPr id="753" name="Google Shape;753;p22"/>
              <p:cNvSpPr txBox="1"/>
              <p:nvPr/>
            </p:nvSpPr>
            <p:spPr>
              <a:xfrm>
                <a:off x="-1964822" y="1573896"/>
                <a:ext cx="2058553" cy="297391"/>
              </a:xfrm>
              <a:prstGeom prst="rect">
                <a:avLst/>
              </a:prstGeom>
              <a:noFill/>
              <a:ln>
                <a:noFill/>
              </a:ln>
            </p:spPr>
            <p:txBody>
              <a:bodyPr spcFirstLastPara="1" wrap="square" lIns="121900" tIns="121900" rIns="121900" bIns="121900" anchor="ctr" anchorCtr="0">
                <a:noAutofit/>
              </a:bodyPr>
              <a:lstStyle/>
              <a:p>
                <a:pPr algn="ctr">
                  <a:buClr>
                    <a:srgbClr val="000000"/>
                  </a:buClr>
                  <a:buSzPts val="1100"/>
                </a:pPr>
                <a:r>
                  <a:rPr lang="en" b="1" dirty="0">
                    <a:solidFill>
                      <a:srgbClr val="000000"/>
                    </a:solidFill>
                    <a:ea typeface="Fira Sans Extra Condensed"/>
                    <a:cs typeface="Fira Sans Extra Condensed"/>
                    <a:sym typeface="Fira Sans Extra Condensed"/>
                  </a:rPr>
                  <a:t>Exploring and  Transforming Data and Catalog</a:t>
                </a:r>
                <a:endParaRPr b="1" dirty="0">
                  <a:solidFill>
                    <a:srgbClr val="000000"/>
                  </a:solidFill>
                  <a:ea typeface="Fira Sans Extra Condensed"/>
                  <a:cs typeface="Fira Sans Extra Condensed"/>
                  <a:sym typeface="Fira Sans Extra Condensed"/>
                </a:endParaRPr>
              </a:p>
            </p:txBody>
          </p:sp>
          <p:sp>
            <p:nvSpPr>
              <p:cNvPr id="754" name="Google Shape;754;p22"/>
              <p:cNvSpPr txBox="1"/>
              <p:nvPr/>
            </p:nvSpPr>
            <p:spPr>
              <a:xfrm>
                <a:off x="-1964822" y="1997086"/>
                <a:ext cx="2058553" cy="726300"/>
              </a:xfrm>
              <a:prstGeom prst="rect">
                <a:avLst/>
              </a:prstGeom>
              <a:noFill/>
              <a:ln>
                <a:noFill/>
              </a:ln>
            </p:spPr>
            <p:txBody>
              <a:bodyPr spcFirstLastPara="1" wrap="square" lIns="121900" tIns="121900" rIns="121900" bIns="121900" anchor="t" anchorCtr="0">
                <a:noAutofit/>
              </a:bodyPr>
              <a:lstStyle/>
              <a:p>
                <a:pPr algn="ctr"/>
                <a:r>
                  <a:rPr lang="en" sz="1600" dirty="0">
                    <a:solidFill>
                      <a:srgbClr val="000000"/>
                    </a:solidFill>
                    <a:ea typeface="Roboto"/>
                    <a:cs typeface="Roboto"/>
                    <a:sym typeface="Roboto"/>
                  </a:rPr>
                  <a:t>Transforming Data and Metadata to generate features</a:t>
                </a:r>
                <a:endParaRPr sz="1600" dirty="0">
                  <a:solidFill>
                    <a:srgbClr val="000000"/>
                  </a:solidFill>
                  <a:ea typeface="Roboto"/>
                  <a:cs typeface="Roboto"/>
                  <a:sym typeface="Roboto"/>
                </a:endParaRPr>
              </a:p>
            </p:txBody>
          </p:sp>
        </p:grpSp>
        <p:cxnSp>
          <p:nvCxnSpPr>
            <p:cNvPr id="755" name="Google Shape;755;p22"/>
            <p:cNvCxnSpPr>
              <a:cxnSpLocks/>
              <a:endCxn id="741" idx="4"/>
            </p:cNvCxnSpPr>
            <p:nvPr/>
          </p:nvCxnSpPr>
          <p:spPr>
            <a:xfrm flipV="1">
              <a:off x="3979575" y="2994175"/>
              <a:ext cx="0" cy="253939"/>
            </a:xfrm>
            <a:prstGeom prst="straightConnector1">
              <a:avLst/>
            </a:prstGeom>
            <a:noFill/>
            <a:ln w="9525" cap="flat" cmpd="sng">
              <a:solidFill>
                <a:schemeClr val="dk1"/>
              </a:solidFill>
              <a:prstDash val="solid"/>
              <a:round/>
              <a:headEnd type="none" w="med" len="med"/>
              <a:tailEnd type="none" w="med" len="med"/>
            </a:ln>
          </p:spPr>
        </p:cxnSp>
      </p:grpSp>
      <p:grpSp>
        <p:nvGrpSpPr>
          <p:cNvPr id="756" name="Google Shape;756;p22"/>
          <p:cNvGrpSpPr/>
          <p:nvPr/>
        </p:nvGrpSpPr>
        <p:grpSpPr>
          <a:xfrm>
            <a:off x="5113448" y="1615013"/>
            <a:ext cx="3103525" cy="2198552"/>
            <a:chOff x="4000602" y="1345262"/>
            <a:chExt cx="2327643" cy="1648914"/>
          </a:xfrm>
        </p:grpSpPr>
        <p:sp>
          <p:nvSpPr>
            <p:cNvPr id="743" name="Google Shape;743;p22"/>
            <p:cNvSpPr/>
            <p:nvPr/>
          </p:nvSpPr>
          <p:spPr>
            <a:xfrm>
              <a:off x="4953225" y="2571776"/>
              <a:ext cx="422400" cy="422400"/>
            </a:xfrm>
            <a:prstGeom prst="ellipse">
              <a:avLst/>
            </a:prstGeom>
            <a:solidFill>
              <a:schemeClr val="accent3"/>
            </a:solidFill>
            <a:ln>
              <a:noFill/>
            </a:ln>
          </p:spPr>
          <p:txBody>
            <a:bodyPr spcFirstLastPara="1" wrap="square" lIns="121900" tIns="121900" rIns="121900" bIns="121900" anchor="ctr" anchorCtr="0">
              <a:noAutofit/>
            </a:bodyPr>
            <a:lstStyle/>
            <a:p>
              <a:pPr algn="ctr">
                <a:buClr>
                  <a:schemeClr val="dk1"/>
                </a:buClr>
                <a:buSzPts val="1100"/>
              </a:pPr>
              <a:r>
                <a:rPr lang="en" sz="2400" b="1">
                  <a:solidFill>
                    <a:schemeClr val="lt1"/>
                  </a:solidFill>
                  <a:latin typeface="Fira Sans Extra Condensed"/>
                  <a:ea typeface="Fira Sans Extra Condensed"/>
                  <a:cs typeface="Fira Sans Extra Condensed"/>
                  <a:sym typeface="Fira Sans Extra Condensed"/>
                </a:rPr>
                <a:t>3</a:t>
              </a:r>
              <a:endParaRPr sz="2400">
                <a:solidFill>
                  <a:schemeClr val="lt1"/>
                </a:solidFill>
              </a:endParaRPr>
            </a:p>
          </p:txBody>
        </p:sp>
        <p:grpSp>
          <p:nvGrpSpPr>
            <p:cNvPr id="757" name="Google Shape;757;p22"/>
            <p:cNvGrpSpPr/>
            <p:nvPr/>
          </p:nvGrpSpPr>
          <p:grpSpPr>
            <a:xfrm>
              <a:off x="4000602" y="1345262"/>
              <a:ext cx="2327643" cy="991019"/>
              <a:chOff x="-2130323" y="1461312"/>
              <a:chExt cx="2327643" cy="991019"/>
            </a:xfrm>
          </p:grpSpPr>
          <p:sp>
            <p:nvSpPr>
              <p:cNvPr id="758" name="Google Shape;758;p22"/>
              <p:cNvSpPr txBox="1"/>
              <p:nvPr/>
            </p:nvSpPr>
            <p:spPr>
              <a:xfrm>
                <a:off x="-2130323" y="1461312"/>
                <a:ext cx="2327643" cy="348600"/>
              </a:xfrm>
              <a:prstGeom prst="rect">
                <a:avLst/>
              </a:prstGeom>
              <a:noFill/>
              <a:ln>
                <a:noFill/>
              </a:ln>
            </p:spPr>
            <p:txBody>
              <a:bodyPr spcFirstLastPara="1" wrap="square" lIns="121900" tIns="121900" rIns="121900" bIns="121900" anchor="ctr" anchorCtr="0">
                <a:noAutofit/>
              </a:bodyPr>
              <a:lstStyle/>
              <a:p>
                <a:pPr algn="ctr">
                  <a:buClr>
                    <a:srgbClr val="000000"/>
                  </a:buClr>
                  <a:buSzPts val="1100"/>
                </a:pPr>
                <a:r>
                  <a:rPr lang="en" b="1" dirty="0">
                    <a:ea typeface="Fira Sans Extra Condensed"/>
                    <a:cs typeface="Fira Sans Extra Condensed"/>
                    <a:sym typeface="Fira Sans Extra Condensed"/>
                  </a:rPr>
                  <a:t>Algorithms and Modeling  </a:t>
                </a:r>
                <a:endParaRPr b="1" dirty="0">
                  <a:solidFill>
                    <a:srgbClr val="000000"/>
                  </a:solidFill>
                  <a:ea typeface="Fira Sans Extra Condensed"/>
                  <a:cs typeface="Fira Sans Extra Condensed"/>
                  <a:sym typeface="Fira Sans Extra Condensed"/>
                </a:endParaRPr>
              </a:p>
            </p:txBody>
          </p:sp>
          <p:sp>
            <p:nvSpPr>
              <p:cNvPr id="759" name="Google Shape;759;p22"/>
              <p:cNvSpPr txBox="1"/>
              <p:nvPr/>
            </p:nvSpPr>
            <p:spPr>
              <a:xfrm>
                <a:off x="-1995778" y="1726031"/>
                <a:ext cx="2058552" cy="726300"/>
              </a:xfrm>
              <a:prstGeom prst="rect">
                <a:avLst/>
              </a:prstGeom>
              <a:noFill/>
              <a:ln>
                <a:noFill/>
              </a:ln>
            </p:spPr>
            <p:txBody>
              <a:bodyPr spcFirstLastPara="1" wrap="square" lIns="121900" tIns="121900" rIns="121900" bIns="121900" anchor="t" anchorCtr="0">
                <a:noAutofit/>
              </a:bodyPr>
              <a:lstStyle/>
              <a:p>
                <a:pPr algn="ctr"/>
                <a:r>
                  <a:rPr lang="en" sz="1600" dirty="0">
                    <a:ea typeface="Roboto"/>
                    <a:cs typeface="Roboto"/>
                    <a:sym typeface="Roboto"/>
                  </a:rPr>
                  <a:t>Modeling and Analyzing data to generate fitness features</a:t>
                </a:r>
                <a:endParaRPr sz="1600" dirty="0">
                  <a:ea typeface="Roboto"/>
                  <a:cs typeface="Roboto"/>
                  <a:sym typeface="Roboto"/>
                </a:endParaRPr>
              </a:p>
            </p:txBody>
          </p:sp>
        </p:grpSp>
        <p:cxnSp>
          <p:nvCxnSpPr>
            <p:cNvPr id="760" name="Google Shape;760;p22"/>
            <p:cNvCxnSpPr>
              <a:cxnSpLocks/>
              <a:endCxn id="743" idx="0"/>
            </p:cNvCxnSpPr>
            <p:nvPr/>
          </p:nvCxnSpPr>
          <p:spPr>
            <a:xfrm>
              <a:off x="5164425" y="2264587"/>
              <a:ext cx="0" cy="307189"/>
            </a:xfrm>
            <a:prstGeom prst="straightConnector1">
              <a:avLst/>
            </a:prstGeom>
            <a:noFill/>
            <a:ln w="9525" cap="flat" cmpd="sng">
              <a:solidFill>
                <a:schemeClr val="dk1"/>
              </a:solidFill>
              <a:prstDash val="solid"/>
              <a:round/>
              <a:headEnd type="none" w="med" len="med"/>
              <a:tailEnd type="none" w="med" len="med"/>
            </a:ln>
          </p:spPr>
        </p:cxnSp>
      </p:grpSp>
      <p:grpSp>
        <p:nvGrpSpPr>
          <p:cNvPr id="761" name="Google Shape;761;p22"/>
          <p:cNvGrpSpPr/>
          <p:nvPr/>
        </p:nvGrpSpPr>
        <p:grpSpPr>
          <a:xfrm>
            <a:off x="7051102" y="3263523"/>
            <a:ext cx="2393652" cy="2482592"/>
            <a:chOff x="5462100" y="2571775"/>
            <a:chExt cx="1795239" cy="1861944"/>
          </a:xfrm>
        </p:grpSpPr>
        <p:sp>
          <p:nvSpPr>
            <p:cNvPr id="744" name="Google Shape;744;p22"/>
            <p:cNvSpPr/>
            <p:nvPr/>
          </p:nvSpPr>
          <p:spPr>
            <a:xfrm>
              <a:off x="6138075" y="2571775"/>
              <a:ext cx="422400" cy="422400"/>
            </a:xfrm>
            <a:prstGeom prst="ellipse">
              <a:avLst/>
            </a:prstGeom>
            <a:solidFill>
              <a:schemeClr val="accent5"/>
            </a:solidFill>
            <a:ln>
              <a:noFill/>
            </a:ln>
          </p:spPr>
          <p:txBody>
            <a:bodyPr spcFirstLastPara="1" wrap="square" lIns="121900" tIns="121900" rIns="121900" bIns="121900" anchor="ctr" anchorCtr="0">
              <a:noAutofit/>
            </a:bodyPr>
            <a:lstStyle/>
            <a:p>
              <a:pPr algn="ctr">
                <a:buClr>
                  <a:schemeClr val="dk1"/>
                </a:buClr>
                <a:buSzPts val="1100"/>
              </a:pPr>
              <a:r>
                <a:rPr lang="en" sz="2400" b="1">
                  <a:solidFill>
                    <a:schemeClr val="lt1"/>
                  </a:solidFill>
                  <a:latin typeface="Fira Sans Extra Condensed"/>
                  <a:ea typeface="Fira Sans Extra Condensed"/>
                  <a:cs typeface="Fira Sans Extra Condensed"/>
                  <a:sym typeface="Fira Sans Extra Condensed"/>
                </a:rPr>
                <a:t>4</a:t>
              </a:r>
              <a:endParaRPr sz="2400">
                <a:solidFill>
                  <a:schemeClr val="lt1"/>
                </a:solidFill>
              </a:endParaRPr>
            </a:p>
          </p:txBody>
        </p:sp>
        <p:grpSp>
          <p:nvGrpSpPr>
            <p:cNvPr id="762" name="Google Shape;762;p22"/>
            <p:cNvGrpSpPr/>
            <p:nvPr/>
          </p:nvGrpSpPr>
          <p:grpSpPr>
            <a:xfrm>
              <a:off x="5462100" y="3350797"/>
              <a:ext cx="1795239" cy="1082922"/>
              <a:chOff x="-1853675" y="1509997"/>
              <a:chExt cx="1795239" cy="1082922"/>
            </a:xfrm>
          </p:grpSpPr>
          <p:sp>
            <p:nvSpPr>
              <p:cNvPr id="763" name="Google Shape;763;p22"/>
              <p:cNvSpPr txBox="1"/>
              <p:nvPr/>
            </p:nvSpPr>
            <p:spPr>
              <a:xfrm>
                <a:off x="-1692200" y="1509997"/>
                <a:ext cx="1451400" cy="348600"/>
              </a:xfrm>
              <a:prstGeom prst="rect">
                <a:avLst/>
              </a:prstGeom>
              <a:noFill/>
              <a:ln>
                <a:noFill/>
              </a:ln>
            </p:spPr>
            <p:txBody>
              <a:bodyPr spcFirstLastPara="1" wrap="square" lIns="121900" tIns="121900" rIns="121900" bIns="121900" anchor="ctr" anchorCtr="0">
                <a:noAutofit/>
              </a:bodyPr>
              <a:lstStyle/>
              <a:p>
                <a:pPr algn="ctr">
                  <a:buClr>
                    <a:srgbClr val="000000"/>
                  </a:buClr>
                  <a:buSzPts val="1100"/>
                </a:pPr>
                <a:r>
                  <a:rPr lang="en" b="1" dirty="0">
                    <a:ea typeface="Fira Sans Extra Condensed"/>
                    <a:cs typeface="Fira Sans Extra Condensed"/>
                    <a:sym typeface="Fira Sans Extra Condensed"/>
                  </a:rPr>
                  <a:t>Results and Visualization</a:t>
                </a:r>
                <a:endParaRPr b="1" dirty="0">
                  <a:solidFill>
                    <a:srgbClr val="000000"/>
                  </a:solidFill>
                  <a:ea typeface="Fira Sans Extra Condensed"/>
                  <a:cs typeface="Fira Sans Extra Condensed"/>
                  <a:sym typeface="Fira Sans Extra Condensed"/>
                </a:endParaRPr>
              </a:p>
            </p:txBody>
          </p:sp>
          <p:sp>
            <p:nvSpPr>
              <p:cNvPr id="764" name="Google Shape;764;p22"/>
              <p:cNvSpPr txBox="1"/>
              <p:nvPr/>
            </p:nvSpPr>
            <p:spPr>
              <a:xfrm>
                <a:off x="-1853675" y="1866619"/>
                <a:ext cx="1795239" cy="726300"/>
              </a:xfrm>
              <a:prstGeom prst="rect">
                <a:avLst/>
              </a:prstGeom>
              <a:noFill/>
              <a:ln>
                <a:noFill/>
              </a:ln>
            </p:spPr>
            <p:txBody>
              <a:bodyPr spcFirstLastPara="1" wrap="square" lIns="121900" tIns="121900" rIns="121900" bIns="121900" anchor="t" anchorCtr="0">
                <a:noAutofit/>
              </a:bodyPr>
              <a:lstStyle/>
              <a:p>
                <a:pPr algn="ctr"/>
                <a:r>
                  <a:rPr lang="en-US" sz="1600" dirty="0">
                    <a:ea typeface="Roboto"/>
                    <a:cs typeface="Roboto"/>
                    <a:sym typeface="Roboto"/>
                  </a:rPr>
                  <a:t>Presenting fitness scores and summary features in a UI</a:t>
                </a:r>
                <a:endParaRPr sz="1600" dirty="0">
                  <a:ea typeface="Roboto"/>
                  <a:cs typeface="Roboto"/>
                  <a:sym typeface="Roboto"/>
                </a:endParaRPr>
              </a:p>
            </p:txBody>
          </p:sp>
        </p:grpSp>
        <p:cxnSp>
          <p:nvCxnSpPr>
            <p:cNvPr id="765" name="Google Shape;765;p22"/>
            <p:cNvCxnSpPr>
              <a:cxnSpLocks/>
              <a:stCxn id="763" idx="0"/>
              <a:endCxn id="744" idx="4"/>
            </p:cNvCxnSpPr>
            <p:nvPr/>
          </p:nvCxnSpPr>
          <p:spPr>
            <a:xfrm flipV="1">
              <a:off x="6349275" y="2994175"/>
              <a:ext cx="0" cy="356622"/>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8" name="Rectangle 37">
            <a:extLst>
              <a:ext uri="{FF2B5EF4-FFF2-40B4-BE49-F238E27FC236}">
                <a16:creationId xmlns:a16="http://schemas.microsoft.com/office/drawing/2014/main" id="{9B45BA4C-9B54-4496-821F-9E0985CA9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85E1BB9D-FAFF-4C3E-9E44-13F8FBABCD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gradFill flip="none" rotWithShape="1">
            <a:gsLst>
              <a:gs pos="10000">
                <a:schemeClr val="accent5"/>
              </a:gs>
              <a:gs pos="90000">
                <a:schemeClr val="accent1"/>
              </a:gs>
              <a:gs pos="70000">
                <a:schemeClr val="accent2"/>
              </a:gs>
              <a:gs pos="30000">
                <a:schemeClr val="accent4"/>
              </a:gs>
              <a:gs pos="50000">
                <a:schemeClr val="accent3">
                  <a:lumMod val="60000"/>
                  <a:lumOff val="40000"/>
                </a:schemeClr>
              </a:gs>
            </a:gsLst>
            <a:lin ang="7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2" name="Freeform: Shape 41">
            <a:extLst>
              <a:ext uri="{FF2B5EF4-FFF2-40B4-BE49-F238E27FC236}">
                <a16:creationId xmlns:a16="http://schemas.microsoft.com/office/drawing/2014/main" id="{A8DDC302-DBEC-4742-B54B-5E9AAFE969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1430001" cy="6858000"/>
          </a:xfrm>
          <a:custGeom>
            <a:avLst/>
            <a:gdLst>
              <a:gd name="connsiteX0" fmla="*/ 0 w 11430001"/>
              <a:gd name="connsiteY0" fmla="*/ 0 h 6858000"/>
              <a:gd name="connsiteX1" fmla="*/ 5330522 w 11430001"/>
              <a:gd name="connsiteY1" fmla="*/ 0 h 6858000"/>
              <a:gd name="connsiteX2" fmla="*/ 5334002 w 11430001"/>
              <a:gd name="connsiteY2" fmla="*/ 0 h 6858000"/>
              <a:gd name="connsiteX3" fmla="*/ 5334002 w 11430001"/>
              <a:gd name="connsiteY3" fmla="*/ 762270 h 6858000"/>
              <a:gd name="connsiteX4" fmla="*/ 11430001 w 11430001"/>
              <a:gd name="connsiteY4" fmla="*/ 762270 h 6858000"/>
              <a:gd name="connsiteX5" fmla="*/ 11430001 w 11430001"/>
              <a:gd name="connsiteY5" fmla="*/ 6094807 h 6858000"/>
              <a:gd name="connsiteX6" fmla="*/ 5330522 w 11430001"/>
              <a:gd name="connsiteY6" fmla="*/ 6094807 h 6858000"/>
              <a:gd name="connsiteX7" fmla="*/ 5330522 w 11430001"/>
              <a:gd name="connsiteY7" fmla="*/ 6858000 h 6858000"/>
              <a:gd name="connsiteX8" fmla="*/ 0 w 11430001"/>
              <a:gd name="connsiteY8" fmla="*/ 6858000 h 6858000"/>
              <a:gd name="connsiteX9" fmla="*/ 0 w 11430001"/>
              <a:gd name="connsiteY9" fmla="*/ 609480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430001" h="6858000">
                <a:moveTo>
                  <a:pt x="0" y="0"/>
                </a:moveTo>
                <a:lnTo>
                  <a:pt x="5330522" y="0"/>
                </a:lnTo>
                <a:lnTo>
                  <a:pt x="5334002" y="0"/>
                </a:lnTo>
                <a:lnTo>
                  <a:pt x="5334002" y="762270"/>
                </a:lnTo>
                <a:lnTo>
                  <a:pt x="11430001" y="762270"/>
                </a:lnTo>
                <a:lnTo>
                  <a:pt x="11430001" y="6094807"/>
                </a:lnTo>
                <a:lnTo>
                  <a:pt x="5330522" y="6094807"/>
                </a:lnTo>
                <a:lnTo>
                  <a:pt x="5330522" y="6858000"/>
                </a:lnTo>
                <a:lnTo>
                  <a:pt x="0" y="6858000"/>
                </a:lnTo>
                <a:lnTo>
                  <a:pt x="0" y="6094807"/>
                </a:lnTo>
                <a:close/>
              </a:path>
            </a:pathLst>
          </a:custGeom>
          <a:ln w="762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4F17E175-CDD5-82AF-6CD9-8FBDE0E43196}"/>
              </a:ext>
            </a:extLst>
          </p:cNvPr>
          <p:cNvSpPr>
            <a:spLocks noGrp="1"/>
          </p:cNvSpPr>
          <p:nvPr>
            <p:ph type="ctrTitle"/>
          </p:nvPr>
        </p:nvSpPr>
        <p:spPr>
          <a:xfrm>
            <a:off x="6082616" y="1517904"/>
            <a:ext cx="4579288" cy="2796945"/>
          </a:xfrm>
        </p:spPr>
        <p:txBody>
          <a:bodyPr>
            <a:normAutofit/>
          </a:bodyPr>
          <a:lstStyle/>
          <a:p>
            <a:pPr algn="l"/>
            <a:r>
              <a:rPr lang="en-US">
                <a:latin typeface="Calibri" panose="020F0502020204030204" pitchFamily="34" charset="0"/>
                <a:cs typeface="Calibri" panose="020F0502020204030204" pitchFamily="34" charset="0"/>
              </a:rPr>
              <a:t>ANY QUESTIONS?</a:t>
            </a:r>
          </a:p>
        </p:txBody>
      </p:sp>
      <p:pic>
        <p:nvPicPr>
          <p:cNvPr id="5" name="Picture 4" descr="A person with a question mark&#10;&#10;Description automatically generated">
            <a:extLst>
              <a:ext uri="{FF2B5EF4-FFF2-40B4-BE49-F238E27FC236}">
                <a16:creationId xmlns:a16="http://schemas.microsoft.com/office/drawing/2014/main" id="{882B5F00-1319-293D-79E4-9D0FCF056975}"/>
              </a:ext>
            </a:extLst>
          </p:cNvPr>
          <p:cNvPicPr>
            <a:picLocks noChangeAspect="1"/>
          </p:cNvPicPr>
          <p:nvPr/>
        </p:nvPicPr>
        <p:blipFill rotWithShape="1">
          <a:blip r:embed="rId2">
            <a:extLst>
              <a:ext uri="{BEBA8EAE-BF5A-486C-A8C5-ECC9F3942E4B}">
                <a14:imgProps xmlns:a14="http://schemas.microsoft.com/office/drawing/2010/main">
                  <a14:imgLayer r:embed="rId3">
                    <a14:imgEffect>
                      <a14:colorTemperature colorTemp="5900"/>
                    </a14:imgEffect>
                  </a14:imgLayer>
                </a14:imgProps>
              </a:ext>
            </a:extLst>
          </a:blip>
          <a:srcRect r="-1" b="3104"/>
          <a:stretch/>
        </p:blipFill>
        <p:spPr>
          <a:xfrm>
            <a:off x="20" y="758953"/>
            <a:ext cx="5327883" cy="5335854"/>
          </a:xfrm>
          <a:prstGeom prst="rect">
            <a:avLst/>
          </a:prstGeom>
        </p:spPr>
      </p:pic>
    </p:spTree>
    <p:extLst>
      <p:ext uri="{BB962C8B-B14F-4D97-AF65-F5344CB8AC3E}">
        <p14:creationId xmlns:p14="http://schemas.microsoft.com/office/powerpoint/2010/main" val="3293896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295" name="Freeform: Shape 12294">
            <a:extLst>
              <a:ext uri="{FF2B5EF4-FFF2-40B4-BE49-F238E27FC236}">
                <a16:creationId xmlns:a16="http://schemas.microsoft.com/office/drawing/2014/main" id="{49306479-8C4D-4E4A-A330-DFC80A8A01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105524"/>
          </a:xfrm>
          <a:custGeom>
            <a:avLst/>
            <a:gdLst>
              <a:gd name="connsiteX0" fmla="*/ 0 w 12192000"/>
              <a:gd name="connsiteY0" fmla="*/ 0 h 6105524"/>
              <a:gd name="connsiteX1" fmla="*/ 12192000 w 12192000"/>
              <a:gd name="connsiteY1" fmla="*/ 0 h 6105524"/>
              <a:gd name="connsiteX2" fmla="*/ 12192000 w 12192000"/>
              <a:gd name="connsiteY2" fmla="*/ 6105524 h 6105524"/>
              <a:gd name="connsiteX3" fmla="*/ 11435080 w 12192000"/>
              <a:gd name="connsiteY3" fmla="*/ 6105524 h 6105524"/>
              <a:gd name="connsiteX4" fmla="*/ 11435080 w 12192000"/>
              <a:gd name="connsiteY4" fmla="*/ 771523 h 6105524"/>
              <a:gd name="connsiteX5" fmla="*/ 767080 w 12192000"/>
              <a:gd name="connsiteY5" fmla="*/ 771523 h 6105524"/>
              <a:gd name="connsiteX6" fmla="*/ 767080 w 12192000"/>
              <a:gd name="connsiteY6" fmla="*/ 6105524 h 6105524"/>
              <a:gd name="connsiteX7" fmla="*/ 0 w 12192000"/>
              <a:gd name="connsiteY7" fmla="*/ 6105524 h 6105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105524">
                <a:moveTo>
                  <a:pt x="0" y="0"/>
                </a:moveTo>
                <a:lnTo>
                  <a:pt x="12192000" y="0"/>
                </a:lnTo>
                <a:lnTo>
                  <a:pt x="12192000" y="6105524"/>
                </a:lnTo>
                <a:lnTo>
                  <a:pt x="11435080" y="6105524"/>
                </a:lnTo>
                <a:lnTo>
                  <a:pt x="11435080" y="771523"/>
                </a:lnTo>
                <a:lnTo>
                  <a:pt x="767080" y="771523"/>
                </a:lnTo>
                <a:lnTo>
                  <a:pt x="767080" y="6105524"/>
                </a:lnTo>
                <a:lnTo>
                  <a:pt x="0" y="6105524"/>
                </a:lnTo>
                <a:close/>
              </a:path>
            </a:pathLst>
          </a:custGeom>
          <a:gradFill flip="none" rotWithShape="1">
            <a:gsLst>
              <a:gs pos="10000">
                <a:schemeClr val="accent5"/>
              </a:gs>
              <a:gs pos="90000">
                <a:schemeClr val="accent1"/>
              </a:gs>
              <a:gs pos="70000">
                <a:schemeClr val="accent2"/>
              </a:gs>
              <a:gs pos="30000">
                <a:schemeClr val="accent4"/>
              </a:gs>
              <a:gs pos="50000">
                <a:schemeClr val="accent3">
                  <a:lumMod val="60000"/>
                  <a:lumOff val="40000"/>
                </a:schemeClr>
              </a:gs>
            </a:gsLst>
            <a:lin ang="7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2297" name="Rectangle 12296">
            <a:extLst>
              <a:ext uri="{FF2B5EF4-FFF2-40B4-BE49-F238E27FC236}">
                <a16:creationId xmlns:a16="http://schemas.microsoft.com/office/drawing/2014/main" id="{9B45BA4C-9B54-4496-821F-9E0985CA9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99" name="Rectangle 12298">
            <a:extLst>
              <a:ext uri="{FF2B5EF4-FFF2-40B4-BE49-F238E27FC236}">
                <a16:creationId xmlns:a16="http://schemas.microsoft.com/office/drawing/2014/main" id="{85E1BB9D-FAFF-4C3E-9E44-13F8FBABCD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10000">
                <a:schemeClr val="accent5"/>
              </a:gs>
              <a:gs pos="90000">
                <a:schemeClr val="accent1"/>
              </a:gs>
              <a:gs pos="70000">
                <a:schemeClr val="accent2"/>
              </a:gs>
              <a:gs pos="30000">
                <a:schemeClr val="accent4"/>
              </a:gs>
              <a:gs pos="50000">
                <a:schemeClr val="accent3">
                  <a:lumMod val="60000"/>
                  <a:lumOff val="40000"/>
                </a:schemeClr>
              </a:gs>
            </a:gsLst>
            <a:lin ang="7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301" name="Rectangle 12300">
            <a:extLst>
              <a:ext uri="{FF2B5EF4-FFF2-40B4-BE49-F238E27FC236}">
                <a16:creationId xmlns:a16="http://schemas.microsoft.com/office/drawing/2014/main" id="{47C897C6-901F-410E-B2AC-162ED94B01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2000" y="762000"/>
            <a:ext cx="10668000" cy="5334000"/>
          </a:xfrm>
          <a:prstGeom prst="rect">
            <a:avLst/>
          </a:prstGeom>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E773C1C-0F28-47A4-B1B3-BB792C36F196}"/>
              </a:ext>
            </a:extLst>
          </p:cNvPr>
          <p:cNvSpPr>
            <a:spLocks noGrp="1"/>
          </p:cNvSpPr>
          <p:nvPr>
            <p:ph type="title"/>
          </p:nvPr>
        </p:nvSpPr>
        <p:spPr>
          <a:xfrm>
            <a:off x="1517903" y="1461686"/>
            <a:ext cx="4680595" cy="2853164"/>
          </a:xfrm>
        </p:spPr>
        <p:txBody>
          <a:bodyPr vert="horz" lIns="91440" tIns="45720" rIns="91440" bIns="45720" rtlCol="0" anchor="ctr">
            <a:normAutofit/>
          </a:bodyPr>
          <a:lstStyle/>
          <a:p>
            <a:r>
              <a:rPr lang="en-US" sz="6000" dirty="0"/>
              <a:t>THANK YOU</a:t>
            </a:r>
          </a:p>
        </p:txBody>
      </p:sp>
      <p:pic>
        <p:nvPicPr>
          <p:cNvPr id="12290" name="Picture 2" descr="Thank You Icons - Free SVG &amp; PNG Thank You Images - Noun Project">
            <a:extLst>
              <a:ext uri="{FF2B5EF4-FFF2-40B4-BE49-F238E27FC236}">
                <a16:creationId xmlns:a16="http://schemas.microsoft.com/office/drawing/2014/main" id="{4FE2C8CD-CB04-071B-B9C8-60A406D21188}"/>
              </a:ext>
            </a:extLst>
          </p:cNvPr>
          <p:cNvPicPr>
            <a:picLocks noChangeAspect="1" noChangeArrowheads="1"/>
          </p:cNvPicPr>
          <p:nvPr/>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bwMode="auto">
          <a:xfrm>
            <a:off x="6842761" y="1514857"/>
            <a:ext cx="3828287" cy="38282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96159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3" name="Rectangle 42">
            <a:extLst>
              <a:ext uri="{FF2B5EF4-FFF2-40B4-BE49-F238E27FC236}">
                <a16:creationId xmlns:a16="http://schemas.microsoft.com/office/drawing/2014/main" id="{9B45BA4C-9B54-4496-821F-9E0985CA9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85E1BB9D-FAFF-4C3E-9E44-13F8FBABCD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gradFill flip="none" rotWithShape="1">
            <a:gsLst>
              <a:gs pos="10000">
                <a:schemeClr val="accent5"/>
              </a:gs>
              <a:gs pos="90000">
                <a:schemeClr val="accent1"/>
              </a:gs>
              <a:gs pos="70000">
                <a:schemeClr val="accent2"/>
              </a:gs>
              <a:gs pos="30000">
                <a:schemeClr val="accent4"/>
              </a:gs>
              <a:gs pos="50000">
                <a:schemeClr val="accent3">
                  <a:lumMod val="60000"/>
                  <a:lumOff val="40000"/>
                </a:schemeClr>
              </a:gs>
            </a:gsLst>
            <a:lin ang="7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7" name="Freeform: Shape 46">
            <a:extLst>
              <a:ext uri="{FF2B5EF4-FFF2-40B4-BE49-F238E27FC236}">
                <a16:creationId xmlns:a16="http://schemas.microsoft.com/office/drawing/2014/main" id="{A8DDC302-DBEC-4742-B54B-5E9AAFE969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1430001" cy="6858000"/>
          </a:xfrm>
          <a:custGeom>
            <a:avLst/>
            <a:gdLst>
              <a:gd name="connsiteX0" fmla="*/ 0 w 11430001"/>
              <a:gd name="connsiteY0" fmla="*/ 0 h 6858000"/>
              <a:gd name="connsiteX1" fmla="*/ 5330522 w 11430001"/>
              <a:gd name="connsiteY1" fmla="*/ 0 h 6858000"/>
              <a:gd name="connsiteX2" fmla="*/ 5334002 w 11430001"/>
              <a:gd name="connsiteY2" fmla="*/ 0 h 6858000"/>
              <a:gd name="connsiteX3" fmla="*/ 5334002 w 11430001"/>
              <a:gd name="connsiteY3" fmla="*/ 762270 h 6858000"/>
              <a:gd name="connsiteX4" fmla="*/ 11430001 w 11430001"/>
              <a:gd name="connsiteY4" fmla="*/ 762270 h 6858000"/>
              <a:gd name="connsiteX5" fmla="*/ 11430001 w 11430001"/>
              <a:gd name="connsiteY5" fmla="*/ 6094807 h 6858000"/>
              <a:gd name="connsiteX6" fmla="*/ 5330522 w 11430001"/>
              <a:gd name="connsiteY6" fmla="*/ 6094807 h 6858000"/>
              <a:gd name="connsiteX7" fmla="*/ 5330522 w 11430001"/>
              <a:gd name="connsiteY7" fmla="*/ 6858000 h 6858000"/>
              <a:gd name="connsiteX8" fmla="*/ 0 w 11430001"/>
              <a:gd name="connsiteY8" fmla="*/ 6858000 h 6858000"/>
              <a:gd name="connsiteX9" fmla="*/ 0 w 11430001"/>
              <a:gd name="connsiteY9" fmla="*/ 609480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430001" h="6858000">
                <a:moveTo>
                  <a:pt x="0" y="0"/>
                </a:moveTo>
                <a:lnTo>
                  <a:pt x="5330522" y="0"/>
                </a:lnTo>
                <a:lnTo>
                  <a:pt x="5334002" y="0"/>
                </a:lnTo>
                <a:lnTo>
                  <a:pt x="5334002" y="762270"/>
                </a:lnTo>
                <a:lnTo>
                  <a:pt x="11430001" y="762270"/>
                </a:lnTo>
                <a:lnTo>
                  <a:pt x="11430001" y="6094807"/>
                </a:lnTo>
                <a:lnTo>
                  <a:pt x="5330522" y="6094807"/>
                </a:lnTo>
                <a:lnTo>
                  <a:pt x="5330522" y="6858000"/>
                </a:lnTo>
                <a:lnTo>
                  <a:pt x="0" y="6858000"/>
                </a:lnTo>
                <a:lnTo>
                  <a:pt x="0" y="6094807"/>
                </a:lnTo>
                <a:close/>
              </a:path>
            </a:pathLst>
          </a:custGeom>
          <a:ln w="762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4F17E175-CDD5-82AF-6CD9-8FBDE0E43196}"/>
              </a:ext>
            </a:extLst>
          </p:cNvPr>
          <p:cNvSpPr>
            <a:spLocks noGrp="1"/>
          </p:cNvSpPr>
          <p:nvPr>
            <p:ph type="ctrTitle"/>
          </p:nvPr>
        </p:nvSpPr>
        <p:spPr>
          <a:xfrm>
            <a:off x="6082616" y="1517904"/>
            <a:ext cx="4579288" cy="2796945"/>
          </a:xfrm>
        </p:spPr>
        <p:txBody>
          <a:bodyPr>
            <a:normAutofit/>
          </a:bodyPr>
          <a:lstStyle/>
          <a:p>
            <a:pPr algn="l"/>
            <a:r>
              <a:rPr lang="en-US" sz="5100" dirty="0"/>
              <a:t>Introduction to </a:t>
            </a:r>
            <a:br>
              <a:rPr lang="en-US" sz="5100" dirty="0"/>
            </a:br>
            <a:r>
              <a:rPr lang="en-US" sz="5100" dirty="0"/>
              <a:t>Data Cataloging</a:t>
            </a:r>
          </a:p>
        </p:txBody>
      </p:sp>
      <p:pic>
        <p:nvPicPr>
          <p:cNvPr id="4" name="Picture 3">
            <a:extLst>
              <a:ext uri="{FF2B5EF4-FFF2-40B4-BE49-F238E27FC236}">
                <a16:creationId xmlns:a16="http://schemas.microsoft.com/office/drawing/2014/main" id="{EB80B4FB-8E17-BDA9-8125-61CEED849A39}"/>
              </a:ext>
            </a:extLst>
          </p:cNvPr>
          <p:cNvPicPr>
            <a:picLocks noChangeAspect="1"/>
          </p:cNvPicPr>
          <p:nvPr/>
        </p:nvPicPr>
        <p:blipFill rotWithShape="1">
          <a:blip r:embed="rId2">
            <a:extLst>
              <a:ext uri="{BEBA8EAE-BF5A-486C-A8C5-ECC9F3942E4B}">
                <a14:imgProps xmlns:a14="http://schemas.microsoft.com/office/drawing/2010/main">
                  <a14:imgLayer r:embed="rId3">
                    <a14:imgEffect>
                      <a14:saturation sat="33000"/>
                    </a14:imgEffect>
                  </a14:imgLayer>
                </a14:imgProps>
              </a:ext>
            </a:extLst>
          </a:blip>
          <a:srcRect t="8864"/>
          <a:stretch/>
        </p:blipFill>
        <p:spPr>
          <a:xfrm>
            <a:off x="20" y="758953"/>
            <a:ext cx="5327883" cy="5335854"/>
          </a:xfrm>
          <a:prstGeom prst="rect">
            <a:avLst/>
          </a:prstGeom>
        </p:spPr>
      </p:pic>
    </p:spTree>
    <p:extLst>
      <p:ext uri="{BB962C8B-B14F-4D97-AF65-F5344CB8AC3E}">
        <p14:creationId xmlns:p14="http://schemas.microsoft.com/office/powerpoint/2010/main" val="11622564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6C04799F-6D2A-42C2-0A4B-5088A237CC2D}"/>
              </a:ext>
            </a:extLst>
          </p:cNvPr>
          <p:cNvGraphicFramePr/>
          <p:nvPr>
            <p:extLst>
              <p:ext uri="{D42A27DB-BD31-4B8C-83A1-F6EECF244321}">
                <p14:modId xmlns:p14="http://schemas.microsoft.com/office/powerpoint/2010/main" val="1907232613"/>
              </p:ext>
            </p:extLst>
          </p:nvPr>
        </p:nvGraphicFramePr>
        <p:xfrm>
          <a:off x="2163864" y="1256534"/>
          <a:ext cx="7864272" cy="518502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183806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16"/>
          <p:cNvSpPr txBox="1">
            <a:spLocks noGrp="1"/>
          </p:cNvSpPr>
          <p:nvPr>
            <p:ph type="title"/>
          </p:nvPr>
        </p:nvSpPr>
        <p:spPr>
          <a:xfrm>
            <a:off x="609600" y="547200"/>
            <a:ext cx="10972800" cy="763600"/>
          </a:xfrm>
          <a:prstGeom prst="rect">
            <a:avLst/>
          </a:prstGeom>
        </p:spPr>
        <p:txBody>
          <a:bodyPr spcFirstLastPara="1" vert="horz" wrap="square" lIns="121900" tIns="121900" rIns="121900" bIns="121900" rtlCol="0" anchor="t" anchorCtr="0">
            <a:noAutofit/>
          </a:bodyPr>
          <a:lstStyle/>
          <a:p>
            <a:pPr algn="ctr">
              <a:spcBef>
                <a:spcPts val="0"/>
              </a:spcBef>
            </a:pPr>
            <a:r>
              <a:rPr lang="en-US" sz="3200" dirty="0"/>
              <a:t>Problem Space and Project Scope</a:t>
            </a:r>
            <a:endParaRPr sz="3200" dirty="0"/>
          </a:p>
        </p:txBody>
      </p:sp>
      <p:grpSp>
        <p:nvGrpSpPr>
          <p:cNvPr id="162" name="Google Shape;162;p16"/>
          <p:cNvGrpSpPr/>
          <p:nvPr/>
        </p:nvGrpSpPr>
        <p:grpSpPr>
          <a:xfrm>
            <a:off x="-189056" y="1063689"/>
            <a:ext cx="3118869" cy="3658894"/>
            <a:chOff x="229396" y="865327"/>
            <a:chExt cx="3759088" cy="3865074"/>
          </a:xfrm>
        </p:grpSpPr>
        <p:sp>
          <p:nvSpPr>
            <p:cNvPr id="163" name="Google Shape;163;p16"/>
            <p:cNvSpPr/>
            <p:nvPr/>
          </p:nvSpPr>
          <p:spPr>
            <a:xfrm rot="-518019">
              <a:off x="2600130" y="2945983"/>
              <a:ext cx="437552" cy="403201"/>
            </a:xfrm>
            <a:custGeom>
              <a:avLst/>
              <a:gdLst/>
              <a:ahLst/>
              <a:cxnLst/>
              <a:rect l="l" t="t" r="r" b="b"/>
              <a:pathLst>
                <a:path w="3159" h="2911" extrusionOk="0">
                  <a:moveTo>
                    <a:pt x="3158" y="746"/>
                  </a:moveTo>
                  <a:cubicBezTo>
                    <a:pt x="3158" y="746"/>
                    <a:pt x="2170" y="2911"/>
                    <a:pt x="1083" y="2718"/>
                  </a:cubicBezTo>
                  <a:cubicBezTo>
                    <a:pt x="1" y="2525"/>
                    <a:pt x="1102" y="0"/>
                    <a:pt x="1102" y="0"/>
                  </a:cubicBezTo>
                  <a:close/>
                </a:path>
              </a:pathLst>
            </a:custGeom>
            <a:solidFill>
              <a:srgbClr val="C1A471"/>
            </a:solidFill>
            <a:ln>
              <a:noFill/>
            </a:ln>
          </p:spPr>
          <p:txBody>
            <a:bodyPr spcFirstLastPara="1" wrap="square" lIns="121900" tIns="121900" rIns="121900" bIns="121900" anchor="ctr" anchorCtr="0">
              <a:noAutofit/>
            </a:bodyPr>
            <a:lstStyle/>
            <a:p>
              <a:endParaRPr sz="2400"/>
            </a:p>
          </p:txBody>
        </p:sp>
        <p:sp>
          <p:nvSpPr>
            <p:cNvPr id="164" name="Google Shape;164;p16"/>
            <p:cNvSpPr/>
            <p:nvPr/>
          </p:nvSpPr>
          <p:spPr>
            <a:xfrm rot="-518019">
              <a:off x="2785756" y="2857952"/>
              <a:ext cx="431319" cy="389627"/>
            </a:xfrm>
            <a:custGeom>
              <a:avLst/>
              <a:gdLst/>
              <a:ahLst/>
              <a:cxnLst/>
              <a:rect l="l" t="t" r="r" b="b"/>
              <a:pathLst>
                <a:path w="3114" h="2813" extrusionOk="0">
                  <a:moveTo>
                    <a:pt x="376" y="0"/>
                  </a:moveTo>
                  <a:cubicBezTo>
                    <a:pt x="376" y="0"/>
                    <a:pt x="1" y="2758"/>
                    <a:pt x="1369" y="2812"/>
                  </a:cubicBezTo>
                  <a:cubicBezTo>
                    <a:pt x="1385" y="2813"/>
                    <a:pt x="1400" y="2813"/>
                    <a:pt x="1415" y="2813"/>
                  </a:cubicBezTo>
                  <a:cubicBezTo>
                    <a:pt x="2747" y="2813"/>
                    <a:pt x="3114" y="490"/>
                    <a:pt x="3114" y="490"/>
                  </a:cubicBezTo>
                  <a:lnTo>
                    <a:pt x="376" y="0"/>
                  </a:lnTo>
                  <a:close/>
                </a:path>
              </a:pathLst>
            </a:custGeom>
            <a:solidFill>
              <a:srgbClr val="C1A471"/>
            </a:solidFill>
            <a:ln>
              <a:noFill/>
            </a:ln>
          </p:spPr>
          <p:txBody>
            <a:bodyPr spcFirstLastPara="1" wrap="square" lIns="121900" tIns="121900" rIns="121900" bIns="121900" anchor="ctr" anchorCtr="0">
              <a:noAutofit/>
            </a:bodyPr>
            <a:lstStyle/>
            <a:p>
              <a:endParaRPr sz="2400"/>
            </a:p>
          </p:txBody>
        </p:sp>
        <p:sp>
          <p:nvSpPr>
            <p:cNvPr id="165" name="Google Shape;165;p16"/>
            <p:cNvSpPr/>
            <p:nvPr/>
          </p:nvSpPr>
          <p:spPr>
            <a:xfrm rot="-518019">
              <a:off x="3460504" y="2436454"/>
              <a:ext cx="171890" cy="245162"/>
            </a:xfrm>
            <a:custGeom>
              <a:avLst/>
              <a:gdLst/>
              <a:ahLst/>
              <a:cxnLst/>
              <a:rect l="l" t="t" r="r" b="b"/>
              <a:pathLst>
                <a:path w="1241" h="1770" extrusionOk="0">
                  <a:moveTo>
                    <a:pt x="0" y="1"/>
                  </a:moveTo>
                  <a:lnTo>
                    <a:pt x="909" y="1770"/>
                  </a:lnTo>
                  <a:lnTo>
                    <a:pt x="1240" y="1745"/>
                  </a:lnTo>
                  <a:cubicBezTo>
                    <a:pt x="904" y="925"/>
                    <a:pt x="0" y="1"/>
                    <a:pt x="0" y="1"/>
                  </a:cubicBezTo>
                  <a:close/>
                </a:path>
              </a:pathLst>
            </a:custGeom>
            <a:solidFill>
              <a:srgbClr val="F7EBE3"/>
            </a:solidFill>
            <a:ln>
              <a:noFill/>
            </a:ln>
          </p:spPr>
          <p:txBody>
            <a:bodyPr spcFirstLastPara="1" wrap="square" lIns="121900" tIns="121900" rIns="121900" bIns="121900" anchor="ctr" anchorCtr="0">
              <a:noAutofit/>
            </a:bodyPr>
            <a:lstStyle/>
            <a:p>
              <a:endParaRPr sz="2400"/>
            </a:p>
          </p:txBody>
        </p:sp>
        <p:sp>
          <p:nvSpPr>
            <p:cNvPr id="166" name="Google Shape;166;p16"/>
            <p:cNvSpPr/>
            <p:nvPr/>
          </p:nvSpPr>
          <p:spPr>
            <a:xfrm rot="-518019">
              <a:off x="2602147" y="1973956"/>
              <a:ext cx="998654" cy="844077"/>
            </a:xfrm>
            <a:custGeom>
              <a:avLst/>
              <a:gdLst/>
              <a:ahLst/>
              <a:cxnLst/>
              <a:rect l="l" t="t" r="r" b="b"/>
              <a:pathLst>
                <a:path w="7210" h="6094" extrusionOk="0">
                  <a:moveTo>
                    <a:pt x="908" y="0"/>
                  </a:moveTo>
                  <a:cubicBezTo>
                    <a:pt x="344" y="0"/>
                    <a:pt x="0" y="88"/>
                    <a:pt x="0" y="88"/>
                  </a:cubicBezTo>
                  <a:lnTo>
                    <a:pt x="3948" y="4392"/>
                  </a:lnTo>
                  <a:cubicBezTo>
                    <a:pt x="4531" y="5636"/>
                    <a:pt x="5613" y="6093"/>
                    <a:pt x="6328" y="6093"/>
                  </a:cubicBezTo>
                  <a:cubicBezTo>
                    <a:pt x="6687" y="6093"/>
                    <a:pt x="6953" y="5979"/>
                    <a:pt x="7017" y="5790"/>
                  </a:cubicBezTo>
                  <a:cubicBezTo>
                    <a:pt x="7210" y="5227"/>
                    <a:pt x="6068" y="3888"/>
                    <a:pt x="6068" y="3888"/>
                  </a:cubicBezTo>
                  <a:cubicBezTo>
                    <a:pt x="6068" y="3888"/>
                    <a:pt x="5287" y="1936"/>
                    <a:pt x="3706" y="701"/>
                  </a:cubicBezTo>
                  <a:cubicBezTo>
                    <a:pt x="2598" y="129"/>
                    <a:pt x="1592" y="0"/>
                    <a:pt x="908" y="0"/>
                  </a:cubicBezTo>
                  <a:close/>
                </a:path>
              </a:pathLst>
            </a:custGeom>
            <a:solidFill>
              <a:srgbClr val="C1A471"/>
            </a:solidFill>
            <a:ln>
              <a:noFill/>
            </a:ln>
          </p:spPr>
          <p:txBody>
            <a:bodyPr spcFirstLastPara="1" wrap="square" lIns="121900" tIns="121900" rIns="121900" bIns="121900" anchor="ctr" anchorCtr="0">
              <a:noAutofit/>
            </a:bodyPr>
            <a:lstStyle/>
            <a:p>
              <a:endParaRPr sz="2400"/>
            </a:p>
          </p:txBody>
        </p:sp>
        <p:sp>
          <p:nvSpPr>
            <p:cNvPr id="167" name="Google Shape;167;p16"/>
            <p:cNvSpPr/>
            <p:nvPr/>
          </p:nvSpPr>
          <p:spPr>
            <a:xfrm rot="-518019">
              <a:off x="2859590" y="2187684"/>
              <a:ext cx="302782" cy="269124"/>
            </a:xfrm>
            <a:custGeom>
              <a:avLst/>
              <a:gdLst/>
              <a:ahLst/>
              <a:cxnLst/>
              <a:rect l="l" t="t" r="r" b="b"/>
              <a:pathLst>
                <a:path w="2186" h="1943" extrusionOk="0">
                  <a:moveTo>
                    <a:pt x="1" y="1"/>
                  </a:moveTo>
                  <a:lnTo>
                    <a:pt x="1987" y="1943"/>
                  </a:lnTo>
                  <a:lnTo>
                    <a:pt x="2185" y="1824"/>
                  </a:lnTo>
                  <a:lnTo>
                    <a:pt x="1261" y="1048"/>
                  </a:lnTo>
                  <a:lnTo>
                    <a:pt x="1488" y="559"/>
                  </a:lnTo>
                  <a:lnTo>
                    <a:pt x="1137" y="984"/>
                  </a:lnTo>
                  <a:lnTo>
                    <a:pt x="1" y="1"/>
                  </a:lnTo>
                  <a:close/>
                </a:path>
              </a:pathLst>
            </a:custGeom>
            <a:solidFill>
              <a:srgbClr val="F9B586"/>
            </a:solidFill>
            <a:ln>
              <a:noFill/>
            </a:ln>
          </p:spPr>
          <p:txBody>
            <a:bodyPr spcFirstLastPara="1" wrap="square" lIns="121900" tIns="121900" rIns="121900" bIns="121900" anchor="ctr" anchorCtr="0">
              <a:noAutofit/>
            </a:bodyPr>
            <a:lstStyle/>
            <a:p>
              <a:endParaRPr sz="2400"/>
            </a:p>
          </p:txBody>
        </p:sp>
        <p:sp>
          <p:nvSpPr>
            <p:cNvPr id="168" name="Google Shape;168;p16"/>
            <p:cNvSpPr/>
            <p:nvPr/>
          </p:nvSpPr>
          <p:spPr>
            <a:xfrm rot="-518019">
              <a:off x="1186940" y="1021597"/>
              <a:ext cx="2247179" cy="2188312"/>
            </a:xfrm>
            <a:custGeom>
              <a:avLst/>
              <a:gdLst/>
              <a:ahLst/>
              <a:cxnLst/>
              <a:rect l="l" t="t" r="r" b="b"/>
              <a:pathLst>
                <a:path w="16224" h="15799" extrusionOk="0">
                  <a:moveTo>
                    <a:pt x="13960" y="15798"/>
                  </a:moveTo>
                  <a:lnTo>
                    <a:pt x="1" y="2605"/>
                  </a:lnTo>
                  <a:lnTo>
                    <a:pt x="2496" y="0"/>
                  </a:lnTo>
                  <a:lnTo>
                    <a:pt x="16223" y="13441"/>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169" name="Google Shape;169;p16"/>
            <p:cNvSpPr/>
            <p:nvPr/>
          </p:nvSpPr>
          <p:spPr>
            <a:xfrm rot="-518019">
              <a:off x="1297391" y="1124919"/>
              <a:ext cx="2054096" cy="1982210"/>
            </a:xfrm>
            <a:custGeom>
              <a:avLst/>
              <a:gdLst/>
              <a:ahLst/>
              <a:cxnLst/>
              <a:rect l="l" t="t" r="r" b="b"/>
              <a:pathLst>
                <a:path w="14830" h="14311" extrusionOk="0">
                  <a:moveTo>
                    <a:pt x="13861" y="14311"/>
                  </a:moveTo>
                  <a:lnTo>
                    <a:pt x="0" y="1013"/>
                  </a:lnTo>
                  <a:lnTo>
                    <a:pt x="974" y="0"/>
                  </a:lnTo>
                  <a:lnTo>
                    <a:pt x="14830" y="13298"/>
                  </a:ln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70" name="Google Shape;170;p16"/>
            <p:cNvSpPr/>
            <p:nvPr/>
          </p:nvSpPr>
          <p:spPr>
            <a:xfrm rot="-518019">
              <a:off x="3149334" y="2691371"/>
              <a:ext cx="795460" cy="642130"/>
            </a:xfrm>
            <a:custGeom>
              <a:avLst/>
              <a:gdLst/>
              <a:ahLst/>
              <a:cxnLst/>
              <a:rect l="l" t="t" r="r" b="b"/>
              <a:pathLst>
                <a:path w="5743" h="4636" extrusionOk="0">
                  <a:moveTo>
                    <a:pt x="5461" y="3815"/>
                  </a:moveTo>
                  <a:cubicBezTo>
                    <a:pt x="3830" y="1661"/>
                    <a:pt x="3128" y="119"/>
                    <a:pt x="3128" y="119"/>
                  </a:cubicBezTo>
                  <a:cubicBezTo>
                    <a:pt x="2447" y="70"/>
                    <a:pt x="2511" y="722"/>
                    <a:pt x="2531" y="737"/>
                  </a:cubicBezTo>
                  <a:cubicBezTo>
                    <a:pt x="559" y="1"/>
                    <a:pt x="1542" y="1730"/>
                    <a:pt x="1562" y="1750"/>
                  </a:cubicBezTo>
                  <a:cubicBezTo>
                    <a:pt x="1" y="1399"/>
                    <a:pt x="865" y="2476"/>
                    <a:pt x="865" y="2476"/>
                  </a:cubicBezTo>
                  <a:cubicBezTo>
                    <a:pt x="3030" y="3198"/>
                    <a:pt x="4443" y="4102"/>
                    <a:pt x="4443" y="4102"/>
                  </a:cubicBezTo>
                  <a:lnTo>
                    <a:pt x="5293" y="4636"/>
                  </a:lnTo>
                  <a:cubicBezTo>
                    <a:pt x="5293" y="4636"/>
                    <a:pt x="5575" y="4418"/>
                    <a:pt x="5743" y="4196"/>
                  </a:cubicBezTo>
                  <a:close/>
                </a:path>
              </a:pathLst>
            </a:custGeom>
            <a:solidFill>
              <a:srgbClr val="FAD9B7"/>
            </a:solidFill>
            <a:ln>
              <a:noFill/>
            </a:ln>
          </p:spPr>
          <p:txBody>
            <a:bodyPr spcFirstLastPara="1" wrap="square" lIns="121900" tIns="121900" rIns="121900" bIns="121900" anchor="ctr" anchorCtr="0">
              <a:noAutofit/>
            </a:bodyPr>
            <a:lstStyle/>
            <a:p>
              <a:endParaRPr sz="2400"/>
            </a:p>
          </p:txBody>
        </p:sp>
        <p:sp>
          <p:nvSpPr>
            <p:cNvPr id="171" name="Google Shape;171;p16"/>
            <p:cNvSpPr/>
            <p:nvPr/>
          </p:nvSpPr>
          <p:spPr>
            <a:xfrm rot="-518019">
              <a:off x="3804988" y="3153121"/>
              <a:ext cx="174661" cy="130892"/>
            </a:xfrm>
            <a:custGeom>
              <a:avLst/>
              <a:gdLst/>
              <a:ahLst/>
              <a:cxnLst/>
              <a:rect l="l" t="t" r="r" b="b"/>
              <a:pathLst>
                <a:path w="1261" h="945" extrusionOk="0">
                  <a:moveTo>
                    <a:pt x="1261" y="505"/>
                  </a:moveTo>
                  <a:lnTo>
                    <a:pt x="979" y="124"/>
                  </a:lnTo>
                  <a:cubicBezTo>
                    <a:pt x="944" y="85"/>
                    <a:pt x="915" y="45"/>
                    <a:pt x="885" y="1"/>
                  </a:cubicBezTo>
                  <a:cubicBezTo>
                    <a:pt x="559" y="312"/>
                    <a:pt x="193" y="406"/>
                    <a:pt x="0" y="436"/>
                  </a:cubicBezTo>
                  <a:lnTo>
                    <a:pt x="811" y="945"/>
                  </a:lnTo>
                  <a:cubicBezTo>
                    <a:pt x="811" y="945"/>
                    <a:pt x="1093" y="727"/>
                    <a:pt x="1261" y="505"/>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72" name="Google Shape;172;p16"/>
            <p:cNvSpPr/>
            <p:nvPr/>
          </p:nvSpPr>
          <p:spPr>
            <a:xfrm rot="-518019">
              <a:off x="1011816" y="1130498"/>
              <a:ext cx="429380" cy="439491"/>
            </a:xfrm>
            <a:custGeom>
              <a:avLst/>
              <a:gdLst/>
              <a:ahLst/>
              <a:cxnLst/>
              <a:rect l="l" t="t" r="r" b="b"/>
              <a:pathLst>
                <a:path w="3100" h="3173" extrusionOk="0">
                  <a:moveTo>
                    <a:pt x="2091" y="2105"/>
                  </a:moveTo>
                  <a:cubicBezTo>
                    <a:pt x="1404" y="2827"/>
                    <a:pt x="604" y="3173"/>
                    <a:pt x="302" y="2886"/>
                  </a:cubicBezTo>
                  <a:cubicBezTo>
                    <a:pt x="1" y="2599"/>
                    <a:pt x="317" y="1784"/>
                    <a:pt x="1009" y="1068"/>
                  </a:cubicBezTo>
                  <a:cubicBezTo>
                    <a:pt x="1696" y="346"/>
                    <a:pt x="2501" y="0"/>
                    <a:pt x="2798" y="287"/>
                  </a:cubicBezTo>
                  <a:cubicBezTo>
                    <a:pt x="3099" y="573"/>
                    <a:pt x="2783" y="1389"/>
                    <a:pt x="2091" y="2105"/>
                  </a:cubicBezTo>
                  <a:close/>
                </a:path>
              </a:pathLst>
            </a:custGeom>
            <a:solidFill>
              <a:srgbClr val="FDE1A9"/>
            </a:solidFill>
            <a:ln>
              <a:noFill/>
            </a:ln>
          </p:spPr>
          <p:txBody>
            <a:bodyPr spcFirstLastPara="1" wrap="square" lIns="121900" tIns="121900" rIns="121900" bIns="121900" anchor="ctr" anchorCtr="0">
              <a:noAutofit/>
            </a:bodyPr>
            <a:lstStyle/>
            <a:p>
              <a:endParaRPr sz="2400"/>
            </a:p>
          </p:txBody>
        </p:sp>
        <p:sp>
          <p:nvSpPr>
            <p:cNvPr id="173" name="Google Shape;173;p16"/>
            <p:cNvSpPr/>
            <p:nvPr/>
          </p:nvSpPr>
          <p:spPr>
            <a:xfrm rot="-518019">
              <a:off x="1073668" y="1194675"/>
              <a:ext cx="297241" cy="305414"/>
            </a:xfrm>
            <a:custGeom>
              <a:avLst/>
              <a:gdLst/>
              <a:ahLst/>
              <a:cxnLst/>
              <a:rect l="l" t="t" r="r" b="b"/>
              <a:pathLst>
                <a:path w="2146" h="2205" extrusionOk="0">
                  <a:moveTo>
                    <a:pt x="1433" y="1449"/>
                  </a:moveTo>
                  <a:cubicBezTo>
                    <a:pt x="954" y="1953"/>
                    <a:pt x="401" y="2205"/>
                    <a:pt x="203" y="2012"/>
                  </a:cubicBezTo>
                  <a:cubicBezTo>
                    <a:pt x="0" y="1819"/>
                    <a:pt x="233" y="1256"/>
                    <a:pt x="712" y="757"/>
                  </a:cubicBezTo>
                  <a:cubicBezTo>
                    <a:pt x="1196" y="253"/>
                    <a:pt x="1745" y="1"/>
                    <a:pt x="1947" y="194"/>
                  </a:cubicBezTo>
                  <a:cubicBezTo>
                    <a:pt x="2145" y="381"/>
                    <a:pt x="1918" y="945"/>
                    <a:pt x="1433" y="1449"/>
                  </a:cubicBezTo>
                  <a:close/>
                </a:path>
              </a:pathLst>
            </a:custGeom>
            <a:solidFill>
              <a:srgbClr val="FAD9B7"/>
            </a:solidFill>
            <a:ln>
              <a:noFill/>
            </a:ln>
          </p:spPr>
          <p:txBody>
            <a:bodyPr spcFirstLastPara="1" wrap="square" lIns="121900" tIns="121900" rIns="121900" bIns="121900" anchor="ctr" anchorCtr="0">
              <a:noAutofit/>
            </a:bodyPr>
            <a:lstStyle/>
            <a:p>
              <a:endParaRPr sz="2400"/>
            </a:p>
          </p:txBody>
        </p:sp>
        <p:sp>
          <p:nvSpPr>
            <p:cNvPr id="174" name="Google Shape;174;p16"/>
            <p:cNvSpPr/>
            <p:nvPr/>
          </p:nvSpPr>
          <p:spPr>
            <a:xfrm rot="-518019">
              <a:off x="1153035" y="1276129"/>
              <a:ext cx="138371" cy="142526"/>
            </a:xfrm>
            <a:custGeom>
              <a:avLst/>
              <a:gdLst/>
              <a:ahLst/>
              <a:cxnLst/>
              <a:rect l="l" t="t" r="r" b="b"/>
              <a:pathLst>
                <a:path w="999" h="1029" extrusionOk="0">
                  <a:moveTo>
                    <a:pt x="668" y="673"/>
                  </a:moveTo>
                  <a:cubicBezTo>
                    <a:pt x="445" y="910"/>
                    <a:pt x="188" y="1029"/>
                    <a:pt x="95" y="940"/>
                  </a:cubicBezTo>
                  <a:cubicBezTo>
                    <a:pt x="1" y="851"/>
                    <a:pt x="109" y="589"/>
                    <a:pt x="332" y="352"/>
                  </a:cubicBezTo>
                  <a:cubicBezTo>
                    <a:pt x="559" y="119"/>
                    <a:pt x="816" y="1"/>
                    <a:pt x="910" y="90"/>
                  </a:cubicBezTo>
                  <a:cubicBezTo>
                    <a:pt x="999" y="179"/>
                    <a:pt x="895" y="441"/>
                    <a:pt x="668" y="673"/>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75" name="Google Shape;175;p16"/>
            <p:cNvSpPr/>
            <p:nvPr/>
          </p:nvSpPr>
          <p:spPr>
            <a:xfrm rot="-518019">
              <a:off x="1459067" y="2398812"/>
              <a:ext cx="2067809" cy="1262237"/>
            </a:xfrm>
            <a:custGeom>
              <a:avLst/>
              <a:gdLst/>
              <a:ahLst/>
              <a:cxnLst/>
              <a:rect l="l" t="t" r="r" b="b"/>
              <a:pathLst>
                <a:path w="14929" h="9113" extrusionOk="0">
                  <a:moveTo>
                    <a:pt x="9597" y="2510"/>
                  </a:moveTo>
                  <a:cubicBezTo>
                    <a:pt x="9597" y="2510"/>
                    <a:pt x="12557" y="158"/>
                    <a:pt x="13189" y="588"/>
                  </a:cubicBezTo>
                  <a:cubicBezTo>
                    <a:pt x="14419" y="1423"/>
                    <a:pt x="14928" y="4057"/>
                    <a:pt x="8826" y="5757"/>
                  </a:cubicBezTo>
                  <a:cubicBezTo>
                    <a:pt x="8885" y="5806"/>
                    <a:pt x="7635" y="7654"/>
                    <a:pt x="5253" y="7175"/>
                  </a:cubicBezTo>
                  <a:cubicBezTo>
                    <a:pt x="5253" y="7175"/>
                    <a:pt x="2585" y="8717"/>
                    <a:pt x="2115" y="9048"/>
                  </a:cubicBezTo>
                  <a:cubicBezTo>
                    <a:pt x="2091" y="9112"/>
                    <a:pt x="0" y="4319"/>
                    <a:pt x="0" y="4319"/>
                  </a:cubicBezTo>
                  <a:lnTo>
                    <a:pt x="1255" y="3815"/>
                  </a:lnTo>
                  <a:cubicBezTo>
                    <a:pt x="1255" y="3815"/>
                    <a:pt x="5283" y="2011"/>
                    <a:pt x="6953" y="0"/>
                  </a:cubicBezTo>
                  <a:lnTo>
                    <a:pt x="9597" y="2510"/>
                  </a:lnTo>
                  <a:close/>
                </a:path>
              </a:pathLst>
            </a:custGeom>
            <a:solidFill>
              <a:srgbClr val="C1A471"/>
            </a:solidFill>
            <a:ln>
              <a:noFill/>
            </a:ln>
          </p:spPr>
          <p:txBody>
            <a:bodyPr spcFirstLastPara="1" wrap="square" lIns="121900" tIns="121900" rIns="121900" bIns="121900" anchor="ctr" anchorCtr="0">
              <a:noAutofit/>
            </a:bodyPr>
            <a:lstStyle/>
            <a:p>
              <a:endParaRPr sz="2400"/>
            </a:p>
          </p:txBody>
        </p:sp>
        <p:sp>
          <p:nvSpPr>
            <p:cNvPr id="176" name="Google Shape;176;p16"/>
            <p:cNvSpPr/>
            <p:nvPr/>
          </p:nvSpPr>
          <p:spPr>
            <a:xfrm rot="-518019">
              <a:off x="3047704" y="2398277"/>
              <a:ext cx="256104" cy="312339"/>
            </a:xfrm>
            <a:custGeom>
              <a:avLst/>
              <a:gdLst/>
              <a:ahLst/>
              <a:cxnLst/>
              <a:rect l="l" t="t" r="r" b="b"/>
              <a:pathLst>
                <a:path w="1849" h="2255" extrusionOk="0">
                  <a:moveTo>
                    <a:pt x="1285" y="2254"/>
                  </a:moveTo>
                  <a:cubicBezTo>
                    <a:pt x="1285" y="2254"/>
                    <a:pt x="1636" y="1765"/>
                    <a:pt x="1739" y="1266"/>
                  </a:cubicBezTo>
                  <a:cubicBezTo>
                    <a:pt x="1848" y="767"/>
                    <a:pt x="1389" y="174"/>
                    <a:pt x="1077" y="90"/>
                  </a:cubicBezTo>
                  <a:cubicBezTo>
                    <a:pt x="761" y="1"/>
                    <a:pt x="247" y="367"/>
                    <a:pt x="0" y="589"/>
                  </a:cubicBezTo>
                  <a:cubicBezTo>
                    <a:pt x="0" y="589"/>
                    <a:pt x="672" y="970"/>
                    <a:pt x="1285" y="2254"/>
                  </a:cubicBezTo>
                  <a:close/>
                </a:path>
              </a:pathLst>
            </a:custGeom>
            <a:solidFill>
              <a:srgbClr val="F7EBE3"/>
            </a:solidFill>
            <a:ln>
              <a:noFill/>
            </a:ln>
          </p:spPr>
          <p:txBody>
            <a:bodyPr spcFirstLastPara="1" wrap="square" lIns="121900" tIns="121900" rIns="121900" bIns="121900" anchor="ctr" anchorCtr="0">
              <a:noAutofit/>
            </a:bodyPr>
            <a:lstStyle/>
            <a:p>
              <a:endParaRPr sz="2400"/>
            </a:p>
          </p:txBody>
        </p:sp>
        <p:sp>
          <p:nvSpPr>
            <p:cNvPr id="177" name="Google Shape;177;p16"/>
            <p:cNvSpPr/>
            <p:nvPr/>
          </p:nvSpPr>
          <p:spPr>
            <a:xfrm rot="-518019">
              <a:off x="2958167" y="2610697"/>
              <a:ext cx="163718" cy="193221"/>
            </a:xfrm>
            <a:custGeom>
              <a:avLst/>
              <a:gdLst/>
              <a:ahLst/>
              <a:cxnLst/>
              <a:rect l="l" t="t" r="r" b="b"/>
              <a:pathLst>
                <a:path w="1182" h="1395" extrusionOk="0">
                  <a:moveTo>
                    <a:pt x="0" y="1"/>
                  </a:moveTo>
                  <a:cubicBezTo>
                    <a:pt x="0" y="1"/>
                    <a:pt x="761" y="337"/>
                    <a:pt x="1181" y="1394"/>
                  </a:cubicBezTo>
                </a:path>
              </a:pathLst>
            </a:custGeom>
            <a:solidFill>
              <a:srgbClr val="FBE9DD"/>
            </a:solidFill>
            <a:ln>
              <a:noFill/>
            </a:ln>
          </p:spPr>
          <p:txBody>
            <a:bodyPr spcFirstLastPara="1" wrap="square" lIns="121900" tIns="121900" rIns="121900" bIns="121900" anchor="ctr" anchorCtr="0">
              <a:noAutofit/>
            </a:bodyPr>
            <a:lstStyle/>
            <a:p>
              <a:endParaRPr sz="2400"/>
            </a:p>
          </p:txBody>
        </p:sp>
        <p:sp>
          <p:nvSpPr>
            <p:cNvPr id="178" name="Google Shape;178;p16"/>
            <p:cNvSpPr/>
            <p:nvPr/>
          </p:nvSpPr>
          <p:spPr>
            <a:xfrm rot="-518019">
              <a:off x="2909587" y="2661976"/>
              <a:ext cx="143911" cy="208872"/>
            </a:xfrm>
            <a:custGeom>
              <a:avLst/>
              <a:gdLst/>
              <a:ahLst/>
              <a:cxnLst/>
              <a:rect l="l" t="t" r="r" b="b"/>
              <a:pathLst>
                <a:path w="1039" h="1508" extrusionOk="0">
                  <a:moveTo>
                    <a:pt x="0" y="0"/>
                  </a:moveTo>
                  <a:cubicBezTo>
                    <a:pt x="0" y="0"/>
                    <a:pt x="722" y="410"/>
                    <a:pt x="1038" y="1507"/>
                  </a:cubicBezTo>
                </a:path>
              </a:pathLst>
            </a:custGeom>
            <a:solidFill>
              <a:srgbClr val="FBE9DD"/>
            </a:solidFill>
            <a:ln>
              <a:noFill/>
            </a:ln>
          </p:spPr>
          <p:txBody>
            <a:bodyPr spcFirstLastPara="1" wrap="square" lIns="121900" tIns="121900" rIns="121900" bIns="121900" anchor="ctr" anchorCtr="0">
              <a:noAutofit/>
            </a:bodyPr>
            <a:lstStyle/>
            <a:p>
              <a:endParaRPr sz="2400"/>
            </a:p>
          </p:txBody>
        </p:sp>
        <p:sp>
          <p:nvSpPr>
            <p:cNvPr id="179" name="Google Shape;179;p16"/>
            <p:cNvSpPr/>
            <p:nvPr/>
          </p:nvSpPr>
          <p:spPr>
            <a:xfrm rot="-518019">
              <a:off x="342366" y="2951881"/>
              <a:ext cx="1878189" cy="1646878"/>
            </a:xfrm>
            <a:custGeom>
              <a:avLst/>
              <a:gdLst/>
              <a:ahLst/>
              <a:cxnLst/>
              <a:rect l="l" t="t" r="r" b="b"/>
              <a:pathLst>
                <a:path w="13560" h="11890" extrusionOk="0">
                  <a:moveTo>
                    <a:pt x="11227" y="0"/>
                  </a:moveTo>
                  <a:cubicBezTo>
                    <a:pt x="6444" y="880"/>
                    <a:pt x="1572" y="2125"/>
                    <a:pt x="1572" y="2125"/>
                  </a:cubicBezTo>
                  <a:lnTo>
                    <a:pt x="0" y="11889"/>
                  </a:lnTo>
                  <a:cubicBezTo>
                    <a:pt x="5836" y="9819"/>
                    <a:pt x="13560" y="5490"/>
                    <a:pt x="13560" y="5490"/>
                  </a:cubicBezTo>
                  <a:cubicBezTo>
                    <a:pt x="13510" y="2219"/>
                    <a:pt x="11227" y="0"/>
                    <a:pt x="11227" y="0"/>
                  </a:cubicBezTo>
                  <a:close/>
                </a:path>
              </a:pathLst>
            </a:custGeom>
            <a:solidFill>
              <a:schemeClr val="accent5"/>
            </a:solidFill>
            <a:ln>
              <a:noFill/>
            </a:ln>
          </p:spPr>
          <p:txBody>
            <a:bodyPr spcFirstLastPara="1" wrap="square" lIns="121900" tIns="121900" rIns="121900" bIns="121900" anchor="ctr" anchorCtr="0">
              <a:noAutofit/>
            </a:bodyPr>
            <a:lstStyle/>
            <a:p>
              <a:endParaRPr sz="2400"/>
            </a:p>
          </p:txBody>
        </p:sp>
      </p:grpSp>
      <p:grpSp>
        <p:nvGrpSpPr>
          <p:cNvPr id="187" name="Google Shape;187;p16"/>
          <p:cNvGrpSpPr/>
          <p:nvPr/>
        </p:nvGrpSpPr>
        <p:grpSpPr>
          <a:xfrm>
            <a:off x="5695455" y="2025735"/>
            <a:ext cx="2752911" cy="4341317"/>
            <a:chOff x="5299151" y="1685493"/>
            <a:chExt cx="1589495" cy="3040200"/>
          </a:xfrm>
        </p:grpSpPr>
        <p:sp>
          <p:nvSpPr>
            <p:cNvPr id="188" name="Google Shape;188;p16"/>
            <p:cNvSpPr/>
            <p:nvPr/>
          </p:nvSpPr>
          <p:spPr>
            <a:xfrm>
              <a:off x="5364565" y="1685493"/>
              <a:ext cx="1481100" cy="3040200"/>
            </a:xfrm>
            <a:prstGeom prst="roundRect">
              <a:avLst>
                <a:gd name="adj" fmla="val 16667"/>
              </a:avLst>
            </a:prstGeom>
            <a:solidFill>
              <a:schemeClr val="accent2"/>
            </a:solidFill>
            <a:ln>
              <a:noFill/>
            </a:ln>
          </p:spPr>
          <p:txBody>
            <a:bodyPr spcFirstLastPara="1" wrap="square" lIns="121900" tIns="121900" rIns="121900" bIns="121900" anchor="ctr" anchorCtr="0">
              <a:noAutofit/>
            </a:bodyPr>
            <a:lstStyle/>
            <a:p>
              <a:endParaRPr sz="2400"/>
            </a:p>
          </p:txBody>
        </p:sp>
        <p:grpSp>
          <p:nvGrpSpPr>
            <p:cNvPr id="190" name="Google Shape;190;p16"/>
            <p:cNvGrpSpPr/>
            <p:nvPr/>
          </p:nvGrpSpPr>
          <p:grpSpPr>
            <a:xfrm>
              <a:off x="5299151" y="2781858"/>
              <a:ext cx="1589495" cy="976086"/>
              <a:chOff x="-2530410" y="1341120"/>
              <a:chExt cx="2125279" cy="976086"/>
            </a:xfrm>
          </p:grpSpPr>
          <p:sp>
            <p:nvSpPr>
              <p:cNvPr id="191" name="Google Shape;191;p16"/>
              <p:cNvSpPr txBox="1"/>
              <p:nvPr/>
            </p:nvSpPr>
            <p:spPr>
              <a:xfrm>
                <a:off x="-2457919" y="1341120"/>
                <a:ext cx="1980300" cy="348600"/>
              </a:xfrm>
              <a:prstGeom prst="rect">
                <a:avLst/>
              </a:prstGeom>
              <a:noFill/>
              <a:ln>
                <a:noFill/>
              </a:ln>
            </p:spPr>
            <p:txBody>
              <a:bodyPr spcFirstLastPara="1" wrap="square" lIns="121900" tIns="121900" rIns="121900" bIns="121900" anchor="ctr" anchorCtr="0">
                <a:noAutofit/>
              </a:bodyPr>
              <a:lstStyle/>
              <a:p>
                <a:pPr algn="ctr">
                  <a:buClr>
                    <a:srgbClr val="000000"/>
                  </a:buClr>
                  <a:buSzPts val="1100"/>
                </a:pPr>
                <a:r>
                  <a:rPr lang="en" sz="2400" b="1" dirty="0">
                    <a:solidFill>
                      <a:schemeClr val="lt1"/>
                    </a:solidFill>
                    <a:ea typeface="Fira Sans Extra Condensed"/>
                    <a:cs typeface="Fira Sans Extra Condensed"/>
                    <a:sym typeface="Fira Sans Extra Condensed"/>
                  </a:rPr>
                  <a:t>Domain</a:t>
                </a:r>
                <a:endParaRPr sz="2400" b="1" dirty="0">
                  <a:solidFill>
                    <a:schemeClr val="lt1"/>
                  </a:solidFill>
                  <a:ea typeface="Fira Sans Extra Condensed"/>
                  <a:cs typeface="Fira Sans Extra Condensed"/>
                  <a:sym typeface="Fira Sans Extra Condensed"/>
                </a:endParaRPr>
              </a:p>
            </p:txBody>
          </p:sp>
          <p:sp>
            <p:nvSpPr>
              <p:cNvPr id="192" name="Google Shape;192;p16"/>
              <p:cNvSpPr txBox="1"/>
              <p:nvPr/>
            </p:nvSpPr>
            <p:spPr>
              <a:xfrm>
                <a:off x="-2530410" y="1590906"/>
                <a:ext cx="2125279" cy="726300"/>
              </a:xfrm>
              <a:prstGeom prst="rect">
                <a:avLst/>
              </a:prstGeom>
              <a:noFill/>
              <a:ln>
                <a:noFill/>
              </a:ln>
            </p:spPr>
            <p:txBody>
              <a:bodyPr spcFirstLastPara="1" wrap="square" lIns="121900" tIns="121900" rIns="121900" bIns="121900" anchor="t" anchorCtr="0">
                <a:noAutofit/>
              </a:bodyPr>
              <a:lstStyle/>
              <a:p>
                <a:pPr marL="285750" indent="-285750">
                  <a:buFont typeface="Arial" panose="020B0604020202020204" pitchFamily="34" charset="0"/>
                  <a:buChar char="•"/>
                </a:pPr>
                <a:r>
                  <a:rPr lang="en-US" sz="1600" dirty="0">
                    <a:solidFill>
                      <a:schemeClr val="lt1"/>
                    </a:solidFill>
                    <a:ea typeface="Roboto"/>
                    <a:cs typeface="Roboto"/>
                    <a:sym typeface="Roboto"/>
                  </a:rPr>
                  <a:t>The problem falls within the domain of Data Management. </a:t>
                </a:r>
              </a:p>
              <a:p>
                <a:pPr marL="285750" indent="-285750">
                  <a:buFont typeface="Arial" panose="020B0604020202020204" pitchFamily="34" charset="0"/>
                  <a:buChar char="•"/>
                </a:pPr>
                <a:r>
                  <a:rPr lang="en-US" sz="1600" dirty="0">
                    <a:solidFill>
                      <a:schemeClr val="lt1"/>
                    </a:solidFill>
                    <a:ea typeface="Roboto"/>
                    <a:cs typeface="Roboto"/>
                    <a:sym typeface="Roboto"/>
                  </a:rPr>
                  <a:t>It combines aspects of data science, metadata management, user interface design, and potentially machine learning. </a:t>
                </a:r>
              </a:p>
            </p:txBody>
          </p:sp>
        </p:grpSp>
      </p:grpSp>
      <p:grpSp>
        <p:nvGrpSpPr>
          <p:cNvPr id="4" name="Group 3">
            <a:extLst>
              <a:ext uri="{FF2B5EF4-FFF2-40B4-BE49-F238E27FC236}">
                <a16:creationId xmlns:a16="http://schemas.microsoft.com/office/drawing/2014/main" id="{F35D9A71-0BD2-BA71-BCBA-8C30E1D6F6AE}"/>
              </a:ext>
            </a:extLst>
          </p:cNvPr>
          <p:cNvGrpSpPr/>
          <p:nvPr/>
        </p:nvGrpSpPr>
        <p:grpSpPr>
          <a:xfrm>
            <a:off x="2860008" y="2025735"/>
            <a:ext cx="2858267" cy="4341317"/>
            <a:chOff x="4388441" y="1935804"/>
            <a:chExt cx="2858267" cy="4406630"/>
          </a:xfrm>
        </p:grpSpPr>
        <p:grpSp>
          <p:nvGrpSpPr>
            <p:cNvPr id="2" name="Group 1">
              <a:extLst>
                <a:ext uri="{FF2B5EF4-FFF2-40B4-BE49-F238E27FC236}">
                  <a16:creationId xmlns:a16="http://schemas.microsoft.com/office/drawing/2014/main" id="{2F8D538E-6410-1763-7974-B46EDA2D0245}"/>
                </a:ext>
              </a:extLst>
            </p:cNvPr>
            <p:cNvGrpSpPr/>
            <p:nvPr/>
          </p:nvGrpSpPr>
          <p:grpSpPr>
            <a:xfrm>
              <a:off x="4388441" y="1935804"/>
              <a:ext cx="2858267" cy="4406630"/>
              <a:chOff x="4388441" y="1935804"/>
              <a:chExt cx="2858267" cy="4406630"/>
            </a:xfrm>
          </p:grpSpPr>
          <p:grpSp>
            <p:nvGrpSpPr>
              <p:cNvPr id="180" name="Google Shape;180;p16"/>
              <p:cNvGrpSpPr/>
              <p:nvPr/>
            </p:nvGrpSpPr>
            <p:grpSpPr>
              <a:xfrm>
                <a:off x="4388441" y="1935804"/>
                <a:ext cx="2858267" cy="4406630"/>
                <a:chOff x="4010560" y="1543050"/>
                <a:chExt cx="1566651" cy="3040200"/>
              </a:xfrm>
            </p:grpSpPr>
            <p:sp>
              <p:nvSpPr>
                <p:cNvPr id="181" name="Google Shape;181;p16"/>
                <p:cNvSpPr/>
                <p:nvPr/>
              </p:nvSpPr>
              <p:spPr>
                <a:xfrm>
                  <a:off x="4075000" y="1543050"/>
                  <a:ext cx="1481100" cy="3040200"/>
                </a:xfrm>
                <a:prstGeom prst="roundRect">
                  <a:avLst>
                    <a:gd name="adj" fmla="val 16667"/>
                  </a:avLst>
                </a:prstGeom>
                <a:solidFill>
                  <a:schemeClr val="accent1"/>
                </a:solidFill>
                <a:ln>
                  <a:noFill/>
                </a:ln>
              </p:spPr>
              <p:txBody>
                <a:bodyPr spcFirstLastPara="1" wrap="square" lIns="121900" tIns="121900" rIns="121900" bIns="121900" anchor="ctr" anchorCtr="0">
                  <a:noAutofit/>
                </a:bodyPr>
                <a:lstStyle/>
                <a:p>
                  <a:endParaRPr sz="2400"/>
                </a:p>
              </p:txBody>
            </p:sp>
            <p:sp>
              <p:nvSpPr>
                <p:cNvPr id="182" name="Google Shape;182;p16"/>
                <p:cNvSpPr/>
                <p:nvPr/>
              </p:nvSpPr>
              <p:spPr>
                <a:xfrm>
                  <a:off x="4409754" y="1663956"/>
                  <a:ext cx="853488" cy="973030"/>
                </a:xfrm>
                <a:prstGeom prst="ellipse">
                  <a:avLst/>
                </a:prstGeom>
                <a:solidFill>
                  <a:schemeClr val="lt1"/>
                </a:solidFill>
                <a:ln>
                  <a:noFill/>
                </a:ln>
              </p:spPr>
              <p:txBody>
                <a:bodyPr spcFirstLastPara="1" wrap="square" lIns="121900" tIns="121900" rIns="121900" bIns="121900" anchor="ctr" anchorCtr="0">
                  <a:noAutofit/>
                </a:bodyPr>
                <a:lstStyle/>
                <a:p>
                  <a:endParaRPr sz="2400" dirty="0"/>
                </a:p>
              </p:txBody>
            </p:sp>
            <p:grpSp>
              <p:nvGrpSpPr>
                <p:cNvPr id="183" name="Google Shape;183;p16"/>
                <p:cNvGrpSpPr/>
                <p:nvPr/>
              </p:nvGrpSpPr>
              <p:grpSpPr>
                <a:xfrm>
                  <a:off x="4010560" y="2650934"/>
                  <a:ext cx="1566651" cy="957960"/>
                  <a:chOff x="-2168633" y="1210196"/>
                  <a:chExt cx="2094734" cy="957960"/>
                </a:xfrm>
              </p:grpSpPr>
              <p:sp>
                <p:nvSpPr>
                  <p:cNvPr id="184" name="Google Shape;184;p16"/>
                  <p:cNvSpPr txBox="1"/>
                  <p:nvPr/>
                </p:nvSpPr>
                <p:spPr>
                  <a:xfrm>
                    <a:off x="-2125202" y="1210196"/>
                    <a:ext cx="1980300" cy="348600"/>
                  </a:xfrm>
                  <a:prstGeom prst="rect">
                    <a:avLst/>
                  </a:prstGeom>
                  <a:noFill/>
                  <a:ln>
                    <a:noFill/>
                  </a:ln>
                </p:spPr>
                <p:txBody>
                  <a:bodyPr spcFirstLastPara="1" wrap="square" lIns="121900" tIns="121900" rIns="121900" bIns="121900" anchor="ctr" anchorCtr="0">
                    <a:noAutofit/>
                  </a:bodyPr>
                  <a:lstStyle/>
                  <a:p>
                    <a:pPr algn="ctr">
                      <a:buClr>
                        <a:srgbClr val="000000"/>
                      </a:buClr>
                      <a:buSzPts val="1100"/>
                    </a:pPr>
                    <a:r>
                      <a:rPr lang="en" sz="2400" b="1" dirty="0">
                        <a:solidFill>
                          <a:schemeClr val="lt1"/>
                        </a:solidFill>
                        <a:ea typeface="Fira Sans Extra Condensed"/>
                        <a:cs typeface="Fira Sans Extra Condensed"/>
                        <a:sym typeface="Fira Sans Extra Condensed"/>
                      </a:rPr>
                      <a:t>Problem</a:t>
                    </a:r>
                    <a:endParaRPr sz="2400" b="1" dirty="0">
                      <a:solidFill>
                        <a:schemeClr val="lt1"/>
                      </a:solidFill>
                      <a:ea typeface="Fira Sans Extra Condensed"/>
                      <a:cs typeface="Fira Sans Extra Condensed"/>
                      <a:sym typeface="Fira Sans Extra Condensed"/>
                    </a:endParaRPr>
                  </a:p>
                </p:txBody>
              </p:sp>
              <p:sp>
                <p:nvSpPr>
                  <p:cNvPr id="185" name="Google Shape;185;p16"/>
                  <p:cNvSpPr txBox="1"/>
                  <p:nvPr/>
                </p:nvSpPr>
                <p:spPr>
                  <a:xfrm>
                    <a:off x="-2168633" y="1441856"/>
                    <a:ext cx="2094734" cy="726300"/>
                  </a:xfrm>
                  <a:prstGeom prst="rect">
                    <a:avLst/>
                  </a:prstGeom>
                  <a:noFill/>
                  <a:ln>
                    <a:noFill/>
                  </a:ln>
                </p:spPr>
                <p:txBody>
                  <a:bodyPr spcFirstLastPara="1" wrap="square" lIns="121900" tIns="121900" rIns="121900" bIns="121900" anchor="t" anchorCtr="0">
                    <a:noAutofit/>
                  </a:bodyPr>
                  <a:lstStyle/>
                  <a:p>
                    <a:pPr marL="285750" indent="-285750">
                      <a:buFont typeface="Arial" panose="020B0604020202020204" pitchFamily="34" charset="0"/>
                      <a:buChar char="•"/>
                    </a:pPr>
                    <a:r>
                      <a:rPr lang="en-US" sz="1600" dirty="0">
                        <a:solidFill>
                          <a:schemeClr val="lt1"/>
                        </a:solidFill>
                        <a:ea typeface="Roboto"/>
                        <a:cs typeface="Roboto"/>
                        <a:sym typeface="Roboto"/>
                      </a:rPr>
                      <a:t>The problem is to enhance an existing data catalog system by incorporating data fitness attributes. </a:t>
                    </a:r>
                  </a:p>
                  <a:p>
                    <a:pPr marL="285750" indent="-285750">
                      <a:buFont typeface="Arial" panose="020B0604020202020204" pitchFamily="34" charset="0"/>
                      <a:buChar char="•"/>
                    </a:pPr>
                    <a:r>
                      <a:rPr lang="en-US" sz="1600" dirty="0">
                        <a:solidFill>
                          <a:schemeClr val="lt1"/>
                        </a:solidFill>
                        <a:ea typeface="Roboto"/>
                        <a:cs typeface="Roboto"/>
                        <a:sym typeface="Roboto"/>
                      </a:rPr>
                      <a:t>Data fitness includes factors such as data accuracy, completeness, timeliness, and relevance</a:t>
                    </a:r>
                  </a:p>
                </p:txBody>
              </p:sp>
            </p:grpSp>
          </p:grpSp>
          <p:sp>
            <p:nvSpPr>
              <p:cNvPr id="219" name="Google Shape;219;p16"/>
              <p:cNvSpPr/>
              <p:nvPr/>
            </p:nvSpPr>
            <p:spPr>
              <a:xfrm>
                <a:off x="5941276" y="2870461"/>
                <a:ext cx="67852" cy="72527"/>
              </a:xfrm>
              <a:custGeom>
                <a:avLst/>
                <a:gdLst/>
                <a:ahLst/>
                <a:cxnLst/>
                <a:rect l="l" t="t" r="r" b="b"/>
                <a:pathLst>
                  <a:path w="624" h="667" extrusionOk="0">
                    <a:moveTo>
                      <a:pt x="406" y="1"/>
                    </a:moveTo>
                    <a:lnTo>
                      <a:pt x="0" y="193"/>
                    </a:lnTo>
                    <a:lnTo>
                      <a:pt x="167" y="543"/>
                    </a:lnTo>
                    <a:cubicBezTo>
                      <a:pt x="204" y="621"/>
                      <a:pt x="284" y="666"/>
                      <a:pt x="365" y="666"/>
                    </a:cubicBezTo>
                    <a:cubicBezTo>
                      <a:pt x="397" y="666"/>
                      <a:pt x="428" y="660"/>
                      <a:pt x="457" y="646"/>
                    </a:cubicBezTo>
                    <a:lnTo>
                      <a:pt x="470" y="641"/>
                    </a:lnTo>
                    <a:cubicBezTo>
                      <a:pt x="577" y="590"/>
                      <a:pt x="624" y="462"/>
                      <a:pt x="573" y="351"/>
                    </a:cubicBezTo>
                    <a:lnTo>
                      <a:pt x="406" y="1"/>
                    </a:lnTo>
                    <a:close/>
                  </a:path>
                </a:pathLst>
              </a:custGeom>
              <a:solidFill>
                <a:srgbClr val="F8F5F5"/>
              </a:solidFill>
              <a:ln>
                <a:noFill/>
              </a:ln>
            </p:spPr>
            <p:txBody>
              <a:bodyPr spcFirstLastPara="1" wrap="square" lIns="121900" tIns="121900" rIns="121900" bIns="121900" anchor="ctr" anchorCtr="0">
                <a:noAutofit/>
              </a:bodyPr>
              <a:lstStyle/>
              <a:p>
                <a:endParaRPr sz="2400"/>
              </a:p>
            </p:txBody>
          </p:sp>
        </p:grpSp>
        <p:pic>
          <p:nvPicPr>
            <p:cNvPr id="2052" name="Picture 4" descr="Problem Icons - Free SVG &amp; PNG Problem Images - Noun Project">
              <a:extLst>
                <a:ext uri="{FF2B5EF4-FFF2-40B4-BE49-F238E27FC236}">
                  <a16:creationId xmlns:a16="http://schemas.microsoft.com/office/drawing/2014/main" id="{B5164E35-6B1B-8676-72FC-ADE4DF7C77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61560" y="2291675"/>
              <a:ext cx="1035186" cy="1035186"/>
            </a:xfrm>
            <a:prstGeom prst="rect">
              <a:avLst/>
            </a:prstGeom>
            <a:noFill/>
            <a:extLst>
              <a:ext uri="{909E8E84-426E-40DD-AFC4-6F175D3DCCD1}">
                <a14:hiddenFill xmlns:a14="http://schemas.microsoft.com/office/drawing/2010/main">
                  <a:solidFill>
                    <a:srgbClr val="FFFFFF"/>
                  </a:solidFill>
                </a14:hiddenFill>
              </a:ext>
            </a:extLst>
          </p:spPr>
        </p:pic>
      </p:grpSp>
      <p:sp>
        <p:nvSpPr>
          <p:cNvPr id="6" name="Google Shape;182;p16">
            <a:extLst>
              <a:ext uri="{FF2B5EF4-FFF2-40B4-BE49-F238E27FC236}">
                <a16:creationId xmlns:a16="http://schemas.microsoft.com/office/drawing/2014/main" id="{63C1D946-9083-868C-7D84-18E3FE43FC42}"/>
              </a:ext>
            </a:extLst>
          </p:cNvPr>
          <p:cNvSpPr/>
          <p:nvPr/>
        </p:nvSpPr>
        <p:spPr>
          <a:xfrm>
            <a:off x="6288173" y="2151485"/>
            <a:ext cx="1557141" cy="1410362"/>
          </a:xfrm>
          <a:prstGeom prst="ellipse">
            <a:avLst/>
          </a:prstGeom>
          <a:solidFill>
            <a:schemeClr val="lt1"/>
          </a:solidFill>
          <a:ln>
            <a:noFill/>
          </a:ln>
        </p:spPr>
        <p:txBody>
          <a:bodyPr spcFirstLastPara="1" wrap="square" lIns="121900" tIns="121900" rIns="121900" bIns="121900" anchor="ctr" anchorCtr="0">
            <a:noAutofit/>
          </a:bodyPr>
          <a:lstStyle/>
          <a:p>
            <a:endParaRPr sz="2400" dirty="0"/>
          </a:p>
        </p:txBody>
      </p:sp>
      <p:pic>
        <p:nvPicPr>
          <p:cNvPr id="7" name="Picture 8" descr="Domain Icons - Free SVG &amp; PNG Domain Images - Noun Project">
            <a:extLst>
              <a:ext uri="{FF2B5EF4-FFF2-40B4-BE49-F238E27FC236}">
                <a16:creationId xmlns:a16="http://schemas.microsoft.com/office/drawing/2014/main" id="{1F604016-AA8E-00BD-72B2-A3EF9637CEB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15637" y="2412379"/>
            <a:ext cx="898996" cy="898996"/>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a:extLst>
              <a:ext uri="{FF2B5EF4-FFF2-40B4-BE49-F238E27FC236}">
                <a16:creationId xmlns:a16="http://schemas.microsoft.com/office/drawing/2014/main" id="{66F13271-B0F4-1B14-4D5F-D658AFC3E08E}"/>
              </a:ext>
            </a:extLst>
          </p:cNvPr>
          <p:cNvGrpSpPr/>
          <p:nvPr/>
        </p:nvGrpSpPr>
        <p:grpSpPr>
          <a:xfrm>
            <a:off x="8502393" y="2025734"/>
            <a:ext cx="2594876" cy="4341318"/>
            <a:chOff x="9409051" y="2081720"/>
            <a:chExt cx="2594876" cy="4387174"/>
          </a:xfrm>
        </p:grpSpPr>
        <p:grpSp>
          <p:nvGrpSpPr>
            <p:cNvPr id="194" name="Google Shape;194;p16"/>
            <p:cNvGrpSpPr/>
            <p:nvPr/>
          </p:nvGrpSpPr>
          <p:grpSpPr>
            <a:xfrm>
              <a:off x="9409051" y="2081720"/>
              <a:ext cx="2594876" cy="4387174"/>
              <a:chOff x="7192150" y="1543050"/>
              <a:chExt cx="1509395" cy="3040200"/>
            </a:xfrm>
          </p:grpSpPr>
          <p:sp>
            <p:nvSpPr>
              <p:cNvPr id="195" name="Google Shape;195;p16"/>
              <p:cNvSpPr/>
              <p:nvPr/>
            </p:nvSpPr>
            <p:spPr>
              <a:xfrm>
                <a:off x="7192150" y="1543050"/>
                <a:ext cx="1481100" cy="3040200"/>
              </a:xfrm>
              <a:prstGeom prst="roundRect">
                <a:avLst>
                  <a:gd name="adj" fmla="val 16667"/>
                </a:avLst>
              </a:prstGeom>
              <a:solidFill>
                <a:schemeClr val="accent3"/>
              </a:solidFill>
              <a:ln>
                <a:noFill/>
              </a:ln>
            </p:spPr>
            <p:txBody>
              <a:bodyPr spcFirstLastPara="1" wrap="square" lIns="121900" tIns="121900" rIns="121900" bIns="121900" anchor="ctr" anchorCtr="0">
                <a:noAutofit/>
              </a:bodyPr>
              <a:lstStyle/>
              <a:p>
                <a:endParaRPr sz="2400"/>
              </a:p>
            </p:txBody>
          </p:sp>
          <p:grpSp>
            <p:nvGrpSpPr>
              <p:cNvPr id="197" name="Google Shape;197;p16"/>
              <p:cNvGrpSpPr/>
              <p:nvPr/>
            </p:nvGrpSpPr>
            <p:grpSpPr>
              <a:xfrm>
                <a:off x="7196401" y="2634991"/>
                <a:ext cx="1505144" cy="962078"/>
                <a:chOff x="-2076789" y="1194253"/>
                <a:chExt cx="2012495" cy="962078"/>
              </a:xfrm>
            </p:grpSpPr>
            <p:sp>
              <p:nvSpPr>
                <p:cNvPr id="198" name="Google Shape;198;p16"/>
                <p:cNvSpPr txBox="1"/>
                <p:nvPr/>
              </p:nvSpPr>
              <p:spPr>
                <a:xfrm>
                  <a:off x="-2044594" y="1194253"/>
                  <a:ext cx="1980300" cy="348600"/>
                </a:xfrm>
                <a:prstGeom prst="rect">
                  <a:avLst/>
                </a:prstGeom>
                <a:noFill/>
                <a:ln>
                  <a:noFill/>
                </a:ln>
              </p:spPr>
              <p:txBody>
                <a:bodyPr spcFirstLastPara="1" wrap="square" lIns="121900" tIns="121900" rIns="121900" bIns="121900" anchor="ctr" anchorCtr="0">
                  <a:noAutofit/>
                </a:bodyPr>
                <a:lstStyle/>
                <a:p>
                  <a:pPr algn="ctr">
                    <a:buClr>
                      <a:srgbClr val="000000"/>
                    </a:buClr>
                    <a:buSzPts val="1100"/>
                  </a:pPr>
                  <a:r>
                    <a:rPr lang="en" sz="2400" b="1" dirty="0">
                      <a:solidFill>
                        <a:schemeClr val="lt1"/>
                      </a:solidFill>
                      <a:ea typeface="Fira Sans Extra Condensed"/>
                      <a:cs typeface="Fira Sans Extra Condensed"/>
                      <a:sym typeface="Fira Sans Extra Condensed"/>
                    </a:rPr>
                    <a:t>Solution</a:t>
                  </a:r>
                  <a:endParaRPr sz="2400" b="1" dirty="0">
                    <a:solidFill>
                      <a:schemeClr val="lt1"/>
                    </a:solidFill>
                    <a:ea typeface="Fira Sans Extra Condensed"/>
                    <a:cs typeface="Fira Sans Extra Condensed"/>
                    <a:sym typeface="Fira Sans Extra Condensed"/>
                  </a:endParaRPr>
                </a:p>
              </p:txBody>
            </p:sp>
            <p:sp>
              <p:nvSpPr>
                <p:cNvPr id="199" name="Google Shape;199;p16"/>
                <p:cNvSpPr txBox="1"/>
                <p:nvPr/>
              </p:nvSpPr>
              <p:spPr>
                <a:xfrm>
                  <a:off x="-2076789" y="1430031"/>
                  <a:ext cx="1987039" cy="726300"/>
                </a:xfrm>
                <a:prstGeom prst="rect">
                  <a:avLst/>
                </a:prstGeom>
                <a:noFill/>
                <a:ln>
                  <a:noFill/>
                </a:ln>
              </p:spPr>
              <p:txBody>
                <a:bodyPr spcFirstLastPara="1" wrap="square" lIns="121900" tIns="121900" rIns="121900" bIns="121900" anchor="t" anchorCtr="0">
                  <a:noAutofit/>
                </a:bodyPr>
                <a:lstStyle/>
                <a:p>
                  <a:r>
                    <a:rPr lang="en-US" sz="1600" dirty="0">
                      <a:solidFill>
                        <a:schemeClr val="lt1"/>
                      </a:solidFill>
                      <a:ea typeface="Roboto"/>
                      <a:cs typeface="Roboto"/>
                      <a:sym typeface="Roboto"/>
                    </a:rPr>
                    <a:t>This solution enhances data catalog accessibility, filtering efficiency, and dataset identification, incorporating factors like relevance, significance, and key descriptors within the data catalog.</a:t>
                  </a:r>
                </a:p>
              </p:txBody>
            </p:sp>
          </p:grpSp>
        </p:grpSp>
        <p:sp>
          <p:nvSpPr>
            <p:cNvPr id="8" name="Google Shape;182;p16">
              <a:extLst>
                <a:ext uri="{FF2B5EF4-FFF2-40B4-BE49-F238E27FC236}">
                  <a16:creationId xmlns:a16="http://schemas.microsoft.com/office/drawing/2014/main" id="{5651C827-A7EA-62D9-FE41-168EA865C58D}"/>
                </a:ext>
              </a:extLst>
            </p:cNvPr>
            <p:cNvSpPr/>
            <p:nvPr/>
          </p:nvSpPr>
          <p:spPr>
            <a:xfrm>
              <a:off x="9886547" y="2240756"/>
              <a:ext cx="1557141" cy="1410362"/>
            </a:xfrm>
            <a:prstGeom prst="ellipse">
              <a:avLst/>
            </a:prstGeom>
            <a:solidFill>
              <a:schemeClr val="lt1"/>
            </a:solidFill>
            <a:ln>
              <a:noFill/>
            </a:ln>
          </p:spPr>
          <p:txBody>
            <a:bodyPr spcFirstLastPara="1" wrap="square" lIns="121900" tIns="121900" rIns="121900" bIns="121900" anchor="ctr" anchorCtr="0">
              <a:noAutofit/>
            </a:bodyPr>
            <a:lstStyle/>
            <a:p>
              <a:endParaRPr sz="2400" dirty="0"/>
            </a:p>
          </p:txBody>
        </p:sp>
      </p:grpSp>
      <p:pic>
        <p:nvPicPr>
          <p:cNvPr id="1026" name="Picture 2" descr="Solution Detailed Rounded Lineal icon">
            <a:extLst>
              <a:ext uri="{FF2B5EF4-FFF2-40B4-BE49-F238E27FC236}">
                <a16:creationId xmlns:a16="http://schemas.microsoft.com/office/drawing/2014/main" id="{1F6B31A2-5F48-903E-3D05-E2BF5C7A258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83958" y="2352870"/>
            <a:ext cx="995265" cy="99526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49"/>
        <p:cNvGrpSpPr/>
        <p:nvPr/>
      </p:nvGrpSpPr>
      <p:grpSpPr>
        <a:xfrm>
          <a:off x="0" y="0"/>
          <a:ext cx="0" cy="0"/>
          <a:chOff x="0" y="0"/>
          <a:chExt cx="0" cy="0"/>
        </a:xfrm>
      </p:grpSpPr>
      <p:cxnSp>
        <p:nvCxnSpPr>
          <p:cNvPr id="1850" name="Google Shape;1850;p37"/>
          <p:cNvCxnSpPr>
            <a:stCxn id="1851" idx="4"/>
          </p:cNvCxnSpPr>
          <p:nvPr/>
        </p:nvCxnSpPr>
        <p:spPr>
          <a:xfrm rot="-5400000" flipH="1">
            <a:off x="2964072" y="3148698"/>
            <a:ext cx="1645600" cy="3698000"/>
          </a:xfrm>
          <a:prstGeom prst="bentConnector2">
            <a:avLst/>
          </a:prstGeom>
          <a:noFill/>
          <a:ln w="9525" cap="flat" cmpd="sng">
            <a:solidFill>
              <a:schemeClr val="dk1"/>
            </a:solidFill>
            <a:prstDash val="solid"/>
            <a:round/>
            <a:headEnd type="none" w="med" len="med"/>
            <a:tailEnd type="none" w="med" len="med"/>
          </a:ln>
        </p:spPr>
      </p:cxnSp>
      <p:cxnSp>
        <p:nvCxnSpPr>
          <p:cNvPr id="1853" name="Google Shape;1853;p37"/>
          <p:cNvCxnSpPr>
            <a:stCxn id="1854" idx="4"/>
            <a:endCxn id="1852" idx="6"/>
          </p:cNvCxnSpPr>
          <p:nvPr/>
        </p:nvCxnSpPr>
        <p:spPr>
          <a:xfrm rot="5400000">
            <a:off x="7306478" y="3239440"/>
            <a:ext cx="1641802" cy="3512718"/>
          </a:xfrm>
          <a:prstGeom prst="bentConnector2">
            <a:avLst/>
          </a:prstGeom>
          <a:noFill/>
          <a:ln w="9525" cap="flat" cmpd="sng">
            <a:solidFill>
              <a:schemeClr val="dk1"/>
            </a:solidFill>
            <a:prstDash val="solid"/>
            <a:round/>
            <a:headEnd type="none" w="med" len="med"/>
            <a:tailEnd type="none" w="med" len="med"/>
          </a:ln>
        </p:spPr>
      </p:cxnSp>
      <p:cxnSp>
        <p:nvCxnSpPr>
          <p:cNvPr id="1855" name="Google Shape;1855;p37"/>
          <p:cNvCxnSpPr>
            <a:stCxn id="1856" idx="4"/>
            <a:endCxn id="1852" idx="0"/>
          </p:cNvCxnSpPr>
          <p:nvPr/>
        </p:nvCxnSpPr>
        <p:spPr>
          <a:xfrm rot="16200000" flipH="1">
            <a:off x="5320011" y="4765691"/>
            <a:ext cx="1366802" cy="185215"/>
          </a:xfrm>
          <a:prstGeom prst="bentConnector3">
            <a:avLst>
              <a:gd name="adj1" fmla="val 50000"/>
            </a:avLst>
          </a:prstGeom>
          <a:noFill/>
          <a:ln w="9525" cap="flat" cmpd="sng">
            <a:solidFill>
              <a:schemeClr val="dk1"/>
            </a:solidFill>
            <a:prstDash val="solid"/>
            <a:round/>
            <a:headEnd type="none" w="med" len="med"/>
            <a:tailEnd type="none" w="med" len="med"/>
          </a:ln>
        </p:spPr>
      </p:cxnSp>
      <p:sp>
        <p:nvSpPr>
          <p:cNvPr id="1857" name="Google Shape;1857;p37"/>
          <p:cNvSpPr txBox="1">
            <a:spLocks noGrp="1"/>
          </p:cNvSpPr>
          <p:nvPr>
            <p:ph type="title"/>
          </p:nvPr>
        </p:nvSpPr>
        <p:spPr>
          <a:xfrm>
            <a:off x="609600" y="547200"/>
            <a:ext cx="10972800" cy="763600"/>
          </a:xfrm>
          <a:prstGeom prst="rect">
            <a:avLst/>
          </a:prstGeom>
        </p:spPr>
        <p:txBody>
          <a:bodyPr spcFirstLastPara="1" vert="horz" wrap="square" lIns="121900" tIns="121900" rIns="121900" bIns="121900" rtlCol="0" anchor="t" anchorCtr="0">
            <a:noAutofit/>
          </a:bodyPr>
          <a:lstStyle/>
          <a:p>
            <a:pPr algn="ctr">
              <a:spcBef>
                <a:spcPts val="0"/>
              </a:spcBef>
            </a:pPr>
            <a:r>
              <a:rPr lang="en" dirty="0"/>
              <a:t>Catalog Features Incorporated</a:t>
            </a:r>
            <a:endParaRPr sz="3200" dirty="0"/>
          </a:p>
        </p:txBody>
      </p:sp>
      <p:grpSp>
        <p:nvGrpSpPr>
          <p:cNvPr id="1858" name="Google Shape;1858;p37"/>
          <p:cNvGrpSpPr/>
          <p:nvPr/>
        </p:nvGrpSpPr>
        <p:grpSpPr>
          <a:xfrm>
            <a:off x="3910009" y="1635598"/>
            <a:ext cx="3853706" cy="1382054"/>
            <a:chOff x="125261" y="1217001"/>
            <a:chExt cx="2890280" cy="1036541"/>
          </a:xfrm>
        </p:grpSpPr>
        <p:sp>
          <p:nvSpPr>
            <p:cNvPr id="1859" name="Google Shape;1859;p37"/>
            <p:cNvSpPr txBox="1"/>
            <p:nvPr/>
          </p:nvSpPr>
          <p:spPr>
            <a:xfrm>
              <a:off x="125261" y="1217001"/>
              <a:ext cx="2890280" cy="348600"/>
            </a:xfrm>
            <a:prstGeom prst="rect">
              <a:avLst/>
            </a:prstGeom>
            <a:noFill/>
            <a:ln>
              <a:noFill/>
            </a:ln>
          </p:spPr>
          <p:txBody>
            <a:bodyPr spcFirstLastPara="1" wrap="square" lIns="121900" tIns="121900" rIns="121900" bIns="121900" anchor="ctr" anchorCtr="0">
              <a:noAutofit/>
            </a:bodyPr>
            <a:lstStyle/>
            <a:p>
              <a:pPr algn="ctr">
                <a:buClr>
                  <a:schemeClr val="dk1"/>
                </a:buClr>
                <a:buSzPts val="1100"/>
              </a:pPr>
              <a:r>
                <a:rPr lang="en" sz="2400" b="1" dirty="0">
                  <a:solidFill>
                    <a:schemeClr val="dk1"/>
                  </a:solidFill>
                  <a:ea typeface="Fira Sans Extra Condensed"/>
                  <a:cs typeface="Fira Sans Extra Condensed"/>
                  <a:sym typeface="Fira Sans Extra Condensed"/>
                </a:rPr>
                <a:t>Domain Specific Fitness</a:t>
              </a:r>
              <a:endParaRPr sz="2400" b="1" dirty="0">
                <a:solidFill>
                  <a:schemeClr val="dk1"/>
                </a:solidFill>
                <a:ea typeface="Fira Sans Extra Condensed"/>
                <a:cs typeface="Fira Sans Extra Condensed"/>
                <a:sym typeface="Fira Sans Extra Condensed"/>
              </a:endParaRPr>
            </a:p>
          </p:txBody>
        </p:sp>
        <p:sp>
          <p:nvSpPr>
            <p:cNvPr id="1860" name="Google Shape;1860;p37"/>
            <p:cNvSpPr txBox="1"/>
            <p:nvPr/>
          </p:nvSpPr>
          <p:spPr>
            <a:xfrm>
              <a:off x="267582" y="1527242"/>
              <a:ext cx="2602555" cy="726300"/>
            </a:xfrm>
            <a:prstGeom prst="rect">
              <a:avLst/>
            </a:prstGeom>
            <a:noFill/>
            <a:ln>
              <a:noFill/>
            </a:ln>
          </p:spPr>
          <p:txBody>
            <a:bodyPr spcFirstLastPara="1" wrap="square" lIns="121900" tIns="121900" rIns="121900" bIns="121900" anchor="t" anchorCtr="0">
              <a:noAutofit/>
            </a:bodyPr>
            <a:lstStyle/>
            <a:p>
              <a:pPr algn="ctr"/>
              <a:r>
                <a:rPr lang="en" sz="1600" dirty="0">
                  <a:solidFill>
                    <a:schemeClr val="dk1"/>
                  </a:solidFill>
                  <a:ea typeface="Roboto"/>
                  <a:cs typeface="Roboto"/>
                  <a:sym typeface="Roboto"/>
                </a:rPr>
                <a:t>Analyzing Data to generate domain specific fitness scores</a:t>
              </a:r>
              <a:endParaRPr sz="1600" dirty="0">
                <a:solidFill>
                  <a:schemeClr val="dk1"/>
                </a:solidFill>
                <a:ea typeface="Roboto"/>
                <a:cs typeface="Roboto"/>
                <a:sym typeface="Roboto"/>
              </a:endParaRPr>
            </a:p>
          </p:txBody>
        </p:sp>
      </p:grpSp>
      <p:grpSp>
        <p:nvGrpSpPr>
          <p:cNvPr id="1861" name="Google Shape;1861;p37"/>
          <p:cNvGrpSpPr/>
          <p:nvPr/>
        </p:nvGrpSpPr>
        <p:grpSpPr>
          <a:xfrm>
            <a:off x="3084745" y="4174933"/>
            <a:ext cx="5652101" cy="2135867"/>
            <a:chOff x="2594843" y="3128501"/>
            <a:chExt cx="4239076" cy="1601900"/>
          </a:xfrm>
        </p:grpSpPr>
        <p:sp>
          <p:nvSpPr>
            <p:cNvPr id="1862" name="Google Shape;1862;p37"/>
            <p:cNvSpPr/>
            <p:nvPr/>
          </p:nvSpPr>
          <p:spPr>
            <a:xfrm>
              <a:off x="2711196" y="3128501"/>
              <a:ext cx="4009867" cy="1475049"/>
            </a:xfrm>
            <a:custGeom>
              <a:avLst/>
              <a:gdLst/>
              <a:ahLst/>
              <a:cxnLst/>
              <a:rect l="l" t="t" r="r" b="b"/>
              <a:pathLst>
                <a:path w="17197" h="6326" extrusionOk="0">
                  <a:moveTo>
                    <a:pt x="17197" y="6143"/>
                  </a:moveTo>
                  <a:cubicBezTo>
                    <a:pt x="17197" y="5456"/>
                    <a:pt x="16663" y="4893"/>
                    <a:pt x="15981" y="4848"/>
                  </a:cubicBezTo>
                  <a:cubicBezTo>
                    <a:pt x="14563" y="4759"/>
                    <a:pt x="12186" y="4675"/>
                    <a:pt x="10466" y="4942"/>
                  </a:cubicBezTo>
                  <a:cubicBezTo>
                    <a:pt x="11786" y="4700"/>
                    <a:pt x="15003" y="4156"/>
                    <a:pt x="16950" y="4275"/>
                  </a:cubicBezTo>
                  <a:cubicBezTo>
                    <a:pt x="16890" y="3791"/>
                    <a:pt x="16485" y="3415"/>
                    <a:pt x="15996" y="3410"/>
                  </a:cubicBezTo>
                  <a:cubicBezTo>
                    <a:pt x="14533" y="3381"/>
                    <a:pt x="11544" y="3450"/>
                    <a:pt x="9735" y="4314"/>
                  </a:cubicBezTo>
                  <a:cubicBezTo>
                    <a:pt x="9735" y="4314"/>
                    <a:pt x="12334" y="2595"/>
                    <a:pt x="16510" y="2773"/>
                  </a:cubicBezTo>
                  <a:cubicBezTo>
                    <a:pt x="16475" y="1948"/>
                    <a:pt x="15769" y="1320"/>
                    <a:pt x="14943" y="1379"/>
                  </a:cubicBezTo>
                  <a:cubicBezTo>
                    <a:pt x="13357" y="1493"/>
                    <a:pt x="10822" y="1977"/>
                    <a:pt x="8860" y="3751"/>
                  </a:cubicBezTo>
                  <a:cubicBezTo>
                    <a:pt x="8860" y="3751"/>
                    <a:pt x="10269" y="1107"/>
                    <a:pt x="13278" y="188"/>
                  </a:cubicBezTo>
                  <a:cubicBezTo>
                    <a:pt x="13120" y="40"/>
                    <a:pt x="12898" y="1"/>
                    <a:pt x="12700" y="75"/>
                  </a:cubicBezTo>
                  <a:cubicBezTo>
                    <a:pt x="11776" y="421"/>
                    <a:pt x="9206" y="1557"/>
                    <a:pt x="8598" y="3628"/>
                  </a:cubicBezTo>
                  <a:cubicBezTo>
                    <a:pt x="7991" y="1557"/>
                    <a:pt x="5421" y="421"/>
                    <a:pt x="4497" y="75"/>
                  </a:cubicBezTo>
                  <a:cubicBezTo>
                    <a:pt x="4299" y="1"/>
                    <a:pt x="4077" y="40"/>
                    <a:pt x="3924" y="188"/>
                  </a:cubicBezTo>
                  <a:cubicBezTo>
                    <a:pt x="6928" y="1107"/>
                    <a:pt x="8337" y="3751"/>
                    <a:pt x="8337" y="3751"/>
                  </a:cubicBezTo>
                  <a:cubicBezTo>
                    <a:pt x="6375" y="1977"/>
                    <a:pt x="3840" y="1493"/>
                    <a:pt x="2254" y="1379"/>
                  </a:cubicBezTo>
                  <a:cubicBezTo>
                    <a:pt x="1428" y="1320"/>
                    <a:pt x="722" y="1948"/>
                    <a:pt x="687" y="2773"/>
                  </a:cubicBezTo>
                  <a:cubicBezTo>
                    <a:pt x="4863" y="2595"/>
                    <a:pt x="7462" y="4314"/>
                    <a:pt x="7462" y="4314"/>
                  </a:cubicBezTo>
                  <a:cubicBezTo>
                    <a:pt x="5653" y="3450"/>
                    <a:pt x="2664" y="3381"/>
                    <a:pt x="1201" y="3410"/>
                  </a:cubicBezTo>
                  <a:cubicBezTo>
                    <a:pt x="712" y="3415"/>
                    <a:pt x="307" y="3791"/>
                    <a:pt x="247" y="4275"/>
                  </a:cubicBezTo>
                  <a:cubicBezTo>
                    <a:pt x="2194" y="4156"/>
                    <a:pt x="5411" y="4700"/>
                    <a:pt x="6731" y="4942"/>
                  </a:cubicBezTo>
                  <a:cubicBezTo>
                    <a:pt x="5011" y="4675"/>
                    <a:pt x="2634" y="4759"/>
                    <a:pt x="1216" y="4848"/>
                  </a:cubicBezTo>
                  <a:cubicBezTo>
                    <a:pt x="534" y="4893"/>
                    <a:pt x="0" y="5456"/>
                    <a:pt x="0" y="6143"/>
                  </a:cubicBezTo>
                  <a:lnTo>
                    <a:pt x="8589" y="6326"/>
                  </a:lnTo>
                  <a:lnTo>
                    <a:pt x="8589" y="6326"/>
                  </a:lnTo>
                  <a:lnTo>
                    <a:pt x="8598" y="6326"/>
                  </a:lnTo>
                  <a:lnTo>
                    <a:pt x="8613" y="6326"/>
                  </a:lnTo>
                  <a:lnTo>
                    <a:pt x="8613" y="6326"/>
                  </a:lnTo>
                  <a:close/>
                </a:path>
              </a:pathLst>
            </a:custGeom>
            <a:solidFill>
              <a:srgbClr val="F9E1B0"/>
            </a:solidFill>
            <a:ln>
              <a:noFill/>
            </a:ln>
          </p:spPr>
          <p:txBody>
            <a:bodyPr spcFirstLastPara="1" wrap="square" lIns="121900" tIns="121900" rIns="121900" bIns="121900" anchor="ctr" anchorCtr="0">
              <a:noAutofit/>
            </a:bodyPr>
            <a:lstStyle/>
            <a:p>
              <a:endParaRPr sz="2400"/>
            </a:p>
          </p:txBody>
        </p:sp>
        <p:sp>
          <p:nvSpPr>
            <p:cNvPr id="1863" name="Google Shape;1863;p37"/>
            <p:cNvSpPr/>
            <p:nvPr/>
          </p:nvSpPr>
          <p:spPr>
            <a:xfrm>
              <a:off x="2594843" y="4518213"/>
              <a:ext cx="4239076" cy="212187"/>
            </a:xfrm>
            <a:custGeom>
              <a:avLst/>
              <a:gdLst/>
              <a:ahLst/>
              <a:cxnLst/>
              <a:rect l="l" t="t" r="r" b="b"/>
              <a:pathLst>
                <a:path w="18180" h="910" extrusionOk="0">
                  <a:moveTo>
                    <a:pt x="9246" y="909"/>
                  </a:moveTo>
                  <a:cubicBezTo>
                    <a:pt x="8989" y="909"/>
                    <a:pt x="8761" y="786"/>
                    <a:pt x="8608" y="652"/>
                  </a:cubicBezTo>
                  <a:cubicBezTo>
                    <a:pt x="8579" y="623"/>
                    <a:pt x="8539" y="613"/>
                    <a:pt x="8500" y="613"/>
                  </a:cubicBezTo>
                  <a:lnTo>
                    <a:pt x="173" y="613"/>
                  </a:lnTo>
                  <a:cubicBezTo>
                    <a:pt x="79" y="613"/>
                    <a:pt x="0" y="534"/>
                    <a:pt x="0" y="440"/>
                  </a:cubicBezTo>
                  <a:lnTo>
                    <a:pt x="0" y="173"/>
                  </a:lnTo>
                  <a:cubicBezTo>
                    <a:pt x="0" y="79"/>
                    <a:pt x="79" y="0"/>
                    <a:pt x="173" y="0"/>
                  </a:cubicBezTo>
                  <a:lnTo>
                    <a:pt x="8608" y="0"/>
                  </a:lnTo>
                  <a:cubicBezTo>
                    <a:pt x="8658" y="0"/>
                    <a:pt x="8702" y="20"/>
                    <a:pt x="8737" y="59"/>
                  </a:cubicBezTo>
                  <a:cubicBezTo>
                    <a:pt x="8756" y="79"/>
                    <a:pt x="9241" y="598"/>
                    <a:pt x="9690" y="64"/>
                  </a:cubicBezTo>
                  <a:lnTo>
                    <a:pt x="9690" y="64"/>
                  </a:lnTo>
                  <a:cubicBezTo>
                    <a:pt x="9725" y="25"/>
                    <a:pt x="9769" y="0"/>
                    <a:pt x="9819" y="0"/>
                  </a:cubicBezTo>
                  <a:lnTo>
                    <a:pt x="18012" y="0"/>
                  </a:lnTo>
                  <a:cubicBezTo>
                    <a:pt x="18106" y="0"/>
                    <a:pt x="18180" y="79"/>
                    <a:pt x="18180" y="173"/>
                  </a:cubicBezTo>
                  <a:lnTo>
                    <a:pt x="18180" y="440"/>
                  </a:lnTo>
                  <a:cubicBezTo>
                    <a:pt x="18180" y="534"/>
                    <a:pt x="18106" y="613"/>
                    <a:pt x="18012" y="613"/>
                  </a:cubicBezTo>
                  <a:lnTo>
                    <a:pt x="9942" y="613"/>
                  </a:lnTo>
                  <a:cubicBezTo>
                    <a:pt x="9898" y="613"/>
                    <a:pt x="9853" y="633"/>
                    <a:pt x="9819" y="662"/>
                  </a:cubicBezTo>
                  <a:cubicBezTo>
                    <a:pt x="9626" y="845"/>
                    <a:pt x="9429" y="909"/>
                    <a:pt x="9246" y="909"/>
                  </a:cubicBez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1864" name="Google Shape;1864;p37"/>
            <p:cNvSpPr/>
            <p:nvPr/>
          </p:nvSpPr>
          <p:spPr>
            <a:xfrm>
              <a:off x="4825375" y="3584821"/>
              <a:ext cx="1611222" cy="510648"/>
            </a:xfrm>
            <a:custGeom>
              <a:avLst/>
              <a:gdLst/>
              <a:ahLst/>
              <a:cxnLst/>
              <a:rect l="l" t="t" r="r" b="b"/>
              <a:pathLst>
                <a:path w="6910" h="2190" extrusionOk="0">
                  <a:moveTo>
                    <a:pt x="60" y="2170"/>
                  </a:moveTo>
                  <a:cubicBezTo>
                    <a:pt x="174" y="2096"/>
                    <a:pt x="292" y="2021"/>
                    <a:pt x="411" y="1952"/>
                  </a:cubicBezTo>
                  <a:cubicBezTo>
                    <a:pt x="727" y="1769"/>
                    <a:pt x="1048" y="1601"/>
                    <a:pt x="1380" y="1438"/>
                  </a:cubicBezTo>
                  <a:cubicBezTo>
                    <a:pt x="1854" y="1211"/>
                    <a:pt x="2333" y="1004"/>
                    <a:pt x="2827" y="821"/>
                  </a:cubicBezTo>
                  <a:cubicBezTo>
                    <a:pt x="3411" y="608"/>
                    <a:pt x="4008" y="430"/>
                    <a:pt x="4611" y="302"/>
                  </a:cubicBezTo>
                  <a:cubicBezTo>
                    <a:pt x="5273" y="159"/>
                    <a:pt x="5945" y="75"/>
                    <a:pt x="6618" y="65"/>
                  </a:cubicBezTo>
                  <a:cubicBezTo>
                    <a:pt x="6702" y="65"/>
                    <a:pt x="6790" y="65"/>
                    <a:pt x="6874" y="70"/>
                  </a:cubicBezTo>
                  <a:cubicBezTo>
                    <a:pt x="6909" y="70"/>
                    <a:pt x="6909" y="10"/>
                    <a:pt x="6874" y="10"/>
                  </a:cubicBezTo>
                  <a:cubicBezTo>
                    <a:pt x="6193" y="0"/>
                    <a:pt x="5516" y="70"/>
                    <a:pt x="4848" y="193"/>
                  </a:cubicBezTo>
                  <a:cubicBezTo>
                    <a:pt x="4226" y="317"/>
                    <a:pt x="3613" y="485"/>
                    <a:pt x="3015" y="697"/>
                  </a:cubicBezTo>
                  <a:cubicBezTo>
                    <a:pt x="2506" y="875"/>
                    <a:pt x="2002" y="1083"/>
                    <a:pt x="1513" y="1315"/>
                  </a:cubicBezTo>
                  <a:cubicBezTo>
                    <a:pt x="1162" y="1478"/>
                    <a:pt x="811" y="1661"/>
                    <a:pt x="475" y="1853"/>
                  </a:cubicBezTo>
                  <a:cubicBezTo>
                    <a:pt x="327" y="1937"/>
                    <a:pt x="174" y="2021"/>
                    <a:pt x="35" y="2115"/>
                  </a:cubicBezTo>
                  <a:cubicBezTo>
                    <a:pt x="35" y="2120"/>
                    <a:pt x="31" y="2120"/>
                    <a:pt x="31" y="2120"/>
                  </a:cubicBezTo>
                  <a:cubicBezTo>
                    <a:pt x="1" y="2140"/>
                    <a:pt x="26" y="2189"/>
                    <a:pt x="60" y="217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865" name="Google Shape;1865;p37"/>
            <p:cNvSpPr/>
            <p:nvPr/>
          </p:nvSpPr>
          <p:spPr>
            <a:xfrm>
              <a:off x="4960382" y="4023886"/>
              <a:ext cx="1564821" cy="206358"/>
            </a:xfrm>
            <a:custGeom>
              <a:avLst/>
              <a:gdLst/>
              <a:ahLst/>
              <a:cxnLst/>
              <a:rect l="l" t="t" r="r" b="b"/>
              <a:pathLst>
                <a:path w="6711" h="885" extrusionOk="0">
                  <a:moveTo>
                    <a:pt x="49" y="875"/>
                  </a:moveTo>
                  <a:cubicBezTo>
                    <a:pt x="178" y="840"/>
                    <a:pt x="306" y="806"/>
                    <a:pt x="430" y="776"/>
                  </a:cubicBezTo>
                  <a:cubicBezTo>
                    <a:pt x="771" y="692"/>
                    <a:pt x="1112" y="613"/>
                    <a:pt x="1453" y="544"/>
                  </a:cubicBezTo>
                  <a:cubicBezTo>
                    <a:pt x="1937" y="440"/>
                    <a:pt x="2421" y="356"/>
                    <a:pt x="2911" y="282"/>
                  </a:cubicBezTo>
                  <a:cubicBezTo>
                    <a:pt x="3489" y="198"/>
                    <a:pt x="4067" y="134"/>
                    <a:pt x="4650" y="99"/>
                  </a:cubicBezTo>
                  <a:cubicBezTo>
                    <a:pt x="5253" y="59"/>
                    <a:pt x="5856" y="54"/>
                    <a:pt x="6459" y="94"/>
                  </a:cubicBezTo>
                  <a:cubicBezTo>
                    <a:pt x="6533" y="99"/>
                    <a:pt x="6602" y="104"/>
                    <a:pt x="6671" y="109"/>
                  </a:cubicBezTo>
                  <a:cubicBezTo>
                    <a:pt x="6711" y="114"/>
                    <a:pt x="6711" y="59"/>
                    <a:pt x="6671" y="54"/>
                  </a:cubicBezTo>
                  <a:cubicBezTo>
                    <a:pt x="6073" y="0"/>
                    <a:pt x="5470" y="0"/>
                    <a:pt x="4867" y="30"/>
                  </a:cubicBezTo>
                  <a:cubicBezTo>
                    <a:pt x="4279" y="59"/>
                    <a:pt x="3696" y="119"/>
                    <a:pt x="3113" y="198"/>
                  </a:cubicBezTo>
                  <a:cubicBezTo>
                    <a:pt x="2604" y="267"/>
                    <a:pt x="2100" y="356"/>
                    <a:pt x="1596" y="455"/>
                  </a:cubicBezTo>
                  <a:cubicBezTo>
                    <a:pt x="1235" y="529"/>
                    <a:pt x="870" y="608"/>
                    <a:pt x="514" y="697"/>
                  </a:cubicBezTo>
                  <a:cubicBezTo>
                    <a:pt x="356" y="736"/>
                    <a:pt x="198" y="771"/>
                    <a:pt x="40" y="820"/>
                  </a:cubicBezTo>
                  <a:cubicBezTo>
                    <a:pt x="40" y="820"/>
                    <a:pt x="40" y="820"/>
                    <a:pt x="35" y="820"/>
                  </a:cubicBezTo>
                  <a:cubicBezTo>
                    <a:pt x="0" y="830"/>
                    <a:pt x="15" y="885"/>
                    <a:pt x="49" y="875"/>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866" name="Google Shape;1866;p37"/>
            <p:cNvSpPr/>
            <p:nvPr/>
          </p:nvSpPr>
          <p:spPr>
            <a:xfrm>
              <a:off x="5307111" y="4372946"/>
              <a:ext cx="833359" cy="39406"/>
            </a:xfrm>
            <a:custGeom>
              <a:avLst/>
              <a:gdLst/>
              <a:ahLst/>
              <a:cxnLst/>
              <a:rect l="l" t="t" r="r" b="b"/>
              <a:pathLst>
                <a:path w="3574" h="169" extrusionOk="0">
                  <a:moveTo>
                    <a:pt x="25" y="168"/>
                  </a:moveTo>
                  <a:cubicBezTo>
                    <a:pt x="99" y="159"/>
                    <a:pt x="173" y="154"/>
                    <a:pt x="247" y="144"/>
                  </a:cubicBezTo>
                  <a:cubicBezTo>
                    <a:pt x="435" y="124"/>
                    <a:pt x="628" y="109"/>
                    <a:pt x="821" y="99"/>
                  </a:cubicBezTo>
                  <a:cubicBezTo>
                    <a:pt x="1088" y="79"/>
                    <a:pt x="1359" y="70"/>
                    <a:pt x="1626" y="60"/>
                  </a:cubicBezTo>
                  <a:cubicBezTo>
                    <a:pt x="1933" y="55"/>
                    <a:pt x="2234" y="55"/>
                    <a:pt x="2540" y="70"/>
                  </a:cubicBezTo>
                  <a:cubicBezTo>
                    <a:pt x="2837" y="79"/>
                    <a:pt x="3138" y="104"/>
                    <a:pt x="3430" y="149"/>
                  </a:cubicBezTo>
                  <a:cubicBezTo>
                    <a:pt x="3464" y="154"/>
                    <a:pt x="3499" y="159"/>
                    <a:pt x="3534" y="168"/>
                  </a:cubicBezTo>
                  <a:cubicBezTo>
                    <a:pt x="3548" y="168"/>
                    <a:pt x="3568" y="163"/>
                    <a:pt x="3568" y="149"/>
                  </a:cubicBezTo>
                  <a:cubicBezTo>
                    <a:pt x="3573" y="134"/>
                    <a:pt x="3563" y="114"/>
                    <a:pt x="3548" y="109"/>
                  </a:cubicBezTo>
                  <a:cubicBezTo>
                    <a:pt x="3257" y="60"/>
                    <a:pt x="2955" y="35"/>
                    <a:pt x="2654" y="15"/>
                  </a:cubicBezTo>
                  <a:cubicBezTo>
                    <a:pt x="2348" y="0"/>
                    <a:pt x="2041" y="0"/>
                    <a:pt x="1735" y="5"/>
                  </a:cubicBezTo>
                  <a:cubicBezTo>
                    <a:pt x="1463" y="10"/>
                    <a:pt x="1186" y="20"/>
                    <a:pt x="910" y="35"/>
                  </a:cubicBezTo>
                  <a:cubicBezTo>
                    <a:pt x="707" y="50"/>
                    <a:pt x="504" y="65"/>
                    <a:pt x="302" y="84"/>
                  </a:cubicBezTo>
                  <a:cubicBezTo>
                    <a:pt x="213" y="89"/>
                    <a:pt x="119" y="99"/>
                    <a:pt x="30" y="109"/>
                  </a:cubicBezTo>
                  <a:cubicBezTo>
                    <a:pt x="30" y="109"/>
                    <a:pt x="30" y="109"/>
                    <a:pt x="25" y="109"/>
                  </a:cubicBezTo>
                  <a:cubicBezTo>
                    <a:pt x="10" y="114"/>
                    <a:pt x="0" y="124"/>
                    <a:pt x="0" y="139"/>
                  </a:cubicBezTo>
                  <a:cubicBezTo>
                    <a:pt x="0" y="154"/>
                    <a:pt x="10" y="168"/>
                    <a:pt x="25" y="168"/>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867" name="Google Shape;1867;p37"/>
            <p:cNvSpPr/>
            <p:nvPr/>
          </p:nvSpPr>
          <p:spPr>
            <a:xfrm>
              <a:off x="3597253" y="3619331"/>
              <a:ext cx="896548" cy="424374"/>
            </a:xfrm>
            <a:custGeom>
              <a:avLst/>
              <a:gdLst/>
              <a:ahLst/>
              <a:cxnLst/>
              <a:rect l="l" t="t" r="r" b="b"/>
              <a:pathLst>
                <a:path w="3845" h="1820" extrusionOk="0">
                  <a:moveTo>
                    <a:pt x="35" y="60"/>
                  </a:moveTo>
                  <a:cubicBezTo>
                    <a:pt x="60" y="65"/>
                    <a:pt x="79" y="70"/>
                    <a:pt x="99" y="75"/>
                  </a:cubicBezTo>
                  <a:cubicBezTo>
                    <a:pt x="158" y="90"/>
                    <a:pt x="218" y="99"/>
                    <a:pt x="277" y="114"/>
                  </a:cubicBezTo>
                  <a:cubicBezTo>
                    <a:pt x="371" y="139"/>
                    <a:pt x="460" y="159"/>
                    <a:pt x="554" y="184"/>
                  </a:cubicBezTo>
                  <a:cubicBezTo>
                    <a:pt x="672" y="218"/>
                    <a:pt x="786" y="253"/>
                    <a:pt x="905" y="287"/>
                  </a:cubicBezTo>
                  <a:cubicBezTo>
                    <a:pt x="1043" y="332"/>
                    <a:pt x="1181" y="376"/>
                    <a:pt x="1320" y="426"/>
                  </a:cubicBezTo>
                  <a:cubicBezTo>
                    <a:pt x="1473" y="480"/>
                    <a:pt x="1626" y="534"/>
                    <a:pt x="1779" y="599"/>
                  </a:cubicBezTo>
                  <a:cubicBezTo>
                    <a:pt x="1937" y="663"/>
                    <a:pt x="2100" y="732"/>
                    <a:pt x="2259" y="811"/>
                  </a:cubicBezTo>
                  <a:cubicBezTo>
                    <a:pt x="2422" y="890"/>
                    <a:pt x="2585" y="974"/>
                    <a:pt x="2748" y="1063"/>
                  </a:cubicBezTo>
                  <a:cubicBezTo>
                    <a:pt x="2911" y="1157"/>
                    <a:pt x="3069" y="1256"/>
                    <a:pt x="3227" y="1360"/>
                  </a:cubicBezTo>
                  <a:cubicBezTo>
                    <a:pt x="3380" y="1468"/>
                    <a:pt x="3528" y="1582"/>
                    <a:pt x="3672" y="1701"/>
                  </a:cubicBezTo>
                  <a:cubicBezTo>
                    <a:pt x="3711" y="1730"/>
                    <a:pt x="3746" y="1760"/>
                    <a:pt x="3776" y="1794"/>
                  </a:cubicBezTo>
                  <a:cubicBezTo>
                    <a:pt x="3805" y="1819"/>
                    <a:pt x="3845" y="1780"/>
                    <a:pt x="3820" y="1755"/>
                  </a:cubicBezTo>
                  <a:cubicBezTo>
                    <a:pt x="3677" y="1626"/>
                    <a:pt x="3528" y="1508"/>
                    <a:pt x="3375" y="1394"/>
                  </a:cubicBezTo>
                  <a:cubicBezTo>
                    <a:pt x="3222" y="1285"/>
                    <a:pt x="3064" y="1182"/>
                    <a:pt x="2901" y="1088"/>
                  </a:cubicBezTo>
                  <a:cubicBezTo>
                    <a:pt x="2743" y="994"/>
                    <a:pt x="2575" y="905"/>
                    <a:pt x="2412" y="821"/>
                  </a:cubicBezTo>
                  <a:cubicBezTo>
                    <a:pt x="2249" y="742"/>
                    <a:pt x="2086" y="668"/>
                    <a:pt x="1923" y="599"/>
                  </a:cubicBezTo>
                  <a:cubicBezTo>
                    <a:pt x="1769" y="534"/>
                    <a:pt x="1611" y="470"/>
                    <a:pt x="1453" y="411"/>
                  </a:cubicBezTo>
                  <a:cubicBezTo>
                    <a:pt x="1310" y="361"/>
                    <a:pt x="1166" y="312"/>
                    <a:pt x="1023" y="268"/>
                  </a:cubicBezTo>
                  <a:cubicBezTo>
                    <a:pt x="900" y="228"/>
                    <a:pt x="776" y="188"/>
                    <a:pt x="653" y="154"/>
                  </a:cubicBezTo>
                  <a:cubicBezTo>
                    <a:pt x="554" y="124"/>
                    <a:pt x="455" y="99"/>
                    <a:pt x="356" y="75"/>
                  </a:cubicBezTo>
                  <a:cubicBezTo>
                    <a:pt x="287" y="60"/>
                    <a:pt x="218" y="40"/>
                    <a:pt x="149" y="25"/>
                  </a:cubicBezTo>
                  <a:cubicBezTo>
                    <a:pt x="119" y="20"/>
                    <a:pt x="89" y="15"/>
                    <a:pt x="55" y="6"/>
                  </a:cubicBezTo>
                  <a:cubicBezTo>
                    <a:pt x="55" y="6"/>
                    <a:pt x="55" y="6"/>
                    <a:pt x="50" y="6"/>
                  </a:cubicBezTo>
                  <a:cubicBezTo>
                    <a:pt x="15" y="1"/>
                    <a:pt x="0" y="55"/>
                    <a:pt x="35" y="6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868" name="Google Shape;1868;p37"/>
            <p:cNvSpPr/>
            <p:nvPr/>
          </p:nvSpPr>
          <p:spPr>
            <a:xfrm>
              <a:off x="3123679" y="4025052"/>
              <a:ext cx="1422119" cy="240867"/>
            </a:xfrm>
            <a:custGeom>
              <a:avLst/>
              <a:gdLst/>
              <a:ahLst/>
              <a:cxnLst/>
              <a:rect l="l" t="t" r="r" b="b"/>
              <a:pathLst>
                <a:path w="6099" h="1033" extrusionOk="0">
                  <a:moveTo>
                    <a:pt x="35" y="59"/>
                  </a:moveTo>
                  <a:cubicBezTo>
                    <a:pt x="158" y="59"/>
                    <a:pt x="277" y="64"/>
                    <a:pt x="401" y="64"/>
                  </a:cubicBezTo>
                  <a:cubicBezTo>
                    <a:pt x="722" y="74"/>
                    <a:pt x="1043" y="89"/>
                    <a:pt x="1364" y="114"/>
                  </a:cubicBezTo>
                  <a:cubicBezTo>
                    <a:pt x="1819" y="143"/>
                    <a:pt x="2273" y="188"/>
                    <a:pt x="2728" y="242"/>
                  </a:cubicBezTo>
                  <a:cubicBezTo>
                    <a:pt x="3257" y="311"/>
                    <a:pt x="3781" y="395"/>
                    <a:pt x="4299" y="509"/>
                  </a:cubicBezTo>
                  <a:cubicBezTo>
                    <a:pt x="4828" y="623"/>
                    <a:pt x="5352" y="766"/>
                    <a:pt x="5861" y="949"/>
                  </a:cubicBezTo>
                  <a:cubicBezTo>
                    <a:pt x="5925" y="974"/>
                    <a:pt x="5989" y="998"/>
                    <a:pt x="6049" y="1023"/>
                  </a:cubicBezTo>
                  <a:cubicBezTo>
                    <a:pt x="6083" y="1033"/>
                    <a:pt x="6098" y="978"/>
                    <a:pt x="6064" y="969"/>
                  </a:cubicBezTo>
                  <a:cubicBezTo>
                    <a:pt x="5555" y="771"/>
                    <a:pt x="5026" y="618"/>
                    <a:pt x="4497" y="494"/>
                  </a:cubicBezTo>
                  <a:cubicBezTo>
                    <a:pt x="3973" y="376"/>
                    <a:pt x="3445" y="282"/>
                    <a:pt x="2916" y="213"/>
                  </a:cubicBezTo>
                  <a:cubicBezTo>
                    <a:pt x="2451" y="148"/>
                    <a:pt x="1982" y="99"/>
                    <a:pt x="1517" y="64"/>
                  </a:cubicBezTo>
                  <a:cubicBezTo>
                    <a:pt x="1176" y="40"/>
                    <a:pt x="835" y="20"/>
                    <a:pt x="490" y="10"/>
                  </a:cubicBezTo>
                  <a:cubicBezTo>
                    <a:pt x="341" y="10"/>
                    <a:pt x="188" y="0"/>
                    <a:pt x="40" y="5"/>
                  </a:cubicBezTo>
                  <a:cubicBezTo>
                    <a:pt x="40" y="5"/>
                    <a:pt x="35" y="5"/>
                    <a:pt x="35" y="5"/>
                  </a:cubicBezTo>
                  <a:cubicBezTo>
                    <a:pt x="0" y="5"/>
                    <a:pt x="0" y="59"/>
                    <a:pt x="35" y="59"/>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869" name="Google Shape;1869;p37"/>
            <p:cNvSpPr/>
            <p:nvPr/>
          </p:nvSpPr>
          <p:spPr>
            <a:xfrm>
              <a:off x="3012922" y="4385538"/>
              <a:ext cx="1190579" cy="72983"/>
            </a:xfrm>
            <a:custGeom>
              <a:avLst/>
              <a:gdLst/>
              <a:ahLst/>
              <a:cxnLst/>
              <a:rect l="l" t="t" r="r" b="b"/>
              <a:pathLst>
                <a:path w="5106" h="313" extrusionOk="0">
                  <a:moveTo>
                    <a:pt x="36" y="124"/>
                  </a:moveTo>
                  <a:cubicBezTo>
                    <a:pt x="134" y="114"/>
                    <a:pt x="233" y="109"/>
                    <a:pt x="332" y="105"/>
                  </a:cubicBezTo>
                  <a:cubicBezTo>
                    <a:pt x="594" y="90"/>
                    <a:pt x="856" y="75"/>
                    <a:pt x="1118" y="70"/>
                  </a:cubicBezTo>
                  <a:cubicBezTo>
                    <a:pt x="1493" y="60"/>
                    <a:pt x="1869" y="55"/>
                    <a:pt x="2244" y="60"/>
                  </a:cubicBezTo>
                  <a:cubicBezTo>
                    <a:pt x="2679" y="65"/>
                    <a:pt x="3114" y="85"/>
                    <a:pt x="3549" y="119"/>
                  </a:cubicBezTo>
                  <a:cubicBezTo>
                    <a:pt x="4004" y="149"/>
                    <a:pt x="4453" y="198"/>
                    <a:pt x="4898" y="277"/>
                  </a:cubicBezTo>
                  <a:cubicBezTo>
                    <a:pt x="4952" y="287"/>
                    <a:pt x="5007" y="297"/>
                    <a:pt x="5056" y="307"/>
                  </a:cubicBezTo>
                  <a:cubicBezTo>
                    <a:pt x="5091" y="312"/>
                    <a:pt x="5106" y="258"/>
                    <a:pt x="5071" y="253"/>
                  </a:cubicBezTo>
                  <a:cubicBezTo>
                    <a:pt x="4626" y="169"/>
                    <a:pt x="4181" y="114"/>
                    <a:pt x="3732" y="75"/>
                  </a:cubicBezTo>
                  <a:cubicBezTo>
                    <a:pt x="3287" y="35"/>
                    <a:pt x="2847" y="16"/>
                    <a:pt x="2403" y="6"/>
                  </a:cubicBezTo>
                  <a:cubicBezTo>
                    <a:pt x="2017" y="1"/>
                    <a:pt x="1632" y="1"/>
                    <a:pt x="1246" y="11"/>
                  </a:cubicBezTo>
                  <a:cubicBezTo>
                    <a:pt x="965" y="16"/>
                    <a:pt x="683" y="25"/>
                    <a:pt x="406" y="40"/>
                  </a:cubicBezTo>
                  <a:cubicBezTo>
                    <a:pt x="283" y="50"/>
                    <a:pt x="164" y="55"/>
                    <a:pt x="41" y="65"/>
                  </a:cubicBezTo>
                  <a:cubicBezTo>
                    <a:pt x="41" y="65"/>
                    <a:pt x="41" y="65"/>
                    <a:pt x="36" y="65"/>
                  </a:cubicBezTo>
                  <a:cubicBezTo>
                    <a:pt x="1" y="70"/>
                    <a:pt x="1" y="124"/>
                    <a:pt x="36" y="124"/>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grpSp>
      <p:sp>
        <p:nvSpPr>
          <p:cNvPr id="1851" name="Google Shape;1851;p37"/>
          <p:cNvSpPr/>
          <p:nvPr/>
        </p:nvSpPr>
        <p:spPr>
          <a:xfrm>
            <a:off x="1315672" y="2930498"/>
            <a:ext cx="1244400" cy="1244400"/>
          </a:xfrm>
          <a:prstGeom prst="ellipse">
            <a:avLst/>
          </a:prstGeom>
          <a:solidFill>
            <a:schemeClr val="lt2"/>
          </a:solidFill>
          <a:ln>
            <a:noFill/>
          </a:ln>
        </p:spPr>
        <p:txBody>
          <a:bodyPr spcFirstLastPara="1" wrap="square" lIns="121900" tIns="121900" rIns="121900" bIns="121900" anchor="ctr" anchorCtr="0">
            <a:noAutofit/>
          </a:bodyPr>
          <a:lstStyle/>
          <a:p>
            <a:endParaRPr sz="2400"/>
          </a:p>
        </p:txBody>
      </p:sp>
      <p:sp>
        <p:nvSpPr>
          <p:cNvPr id="1856" name="Google Shape;1856;p37"/>
          <p:cNvSpPr/>
          <p:nvPr/>
        </p:nvSpPr>
        <p:spPr>
          <a:xfrm>
            <a:off x="5288605" y="2930498"/>
            <a:ext cx="1244400" cy="1244400"/>
          </a:xfrm>
          <a:prstGeom prst="ellipse">
            <a:avLst/>
          </a:prstGeom>
          <a:solidFill>
            <a:schemeClr val="lt2"/>
          </a:solidFill>
          <a:ln>
            <a:noFill/>
          </a:ln>
        </p:spPr>
        <p:txBody>
          <a:bodyPr spcFirstLastPara="1" wrap="square" lIns="121900" tIns="121900" rIns="121900" bIns="121900" anchor="ctr" anchorCtr="0">
            <a:noAutofit/>
          </a:bodyPr>
          <a:lstStyle/>
          <a:p>
            <a:endParaRPr sz="2400"/>
          </a:p>
        </p:txBody>
      </p:sp>
      <p:sp>
        <p:nvSpPr>
          <p:cNvPr id="1854" name="Google Shape;1854;p37"/>
          <p:cNvSpPr/>
          <p:nvPr/>
        </p:nvSpPr>
        <p:spPr>
          <a:xfrm>
            <a:off x="9261538" y="2930498"/>
            <a:ext cx="1244400" cy="1244400"/>
          </a:xfrm>
          <a:prstGeom prst="ellipse">
            <a:avLst/>
          </a:prstGeom>
          <a:solidFill>
            <a:schemeClr val="lt2"/>
          </a:solidFill>
          <a:ln>
            <a:noFill/>
          </a:ln>
        </p:spPr>
        <p:txBody>
          <a:bodyPr spcFirstLastPara="1" wrap="square" lIns="121900" tIns="121900" rIns="121900" bIns="121900" anchor="ctr" anchorCtr="0">
            <a:noAutofit/>
          </a:bodyPr>
          <a:lstStyle/>
          <a:p>
            <a:endParaRPr sz="2400"/>
          </a:p>
        </p:txBody>
      </p:sp>
      <p:sp>
        <p:nvSpPr>
          <p:cNvPr id="1852" name="Google Shape;1852;p37"/>
          <p:cNvSpPr/>
          <p:nvPr/>
        </p:nvSpPr>
        <p:spPr>
          <a:xfrm>
            <a:off x="5821020" y="5541700"/>
            <a:ext cx="550000" cy="550000"/>
          </a:xfrm>
          <a:prstGeom prst="ellipse">
            <a:avLst/>
          </a:prstGeom>
          <a:noFill/>
          <a:ln>
            <a:noFill/>
          </a:ln>
        </p:spPr>
        <p:txBody>
          <a:bodyPr spcFirstLastPara="1" wrap="square" lIns="121900" tIns="121900" rIns="121900" bIns="121900" anchor="ctr" anchorCtr="0">
            <a:noAutofit/>
          </a:bodyPr>
          <a:lstStyle/>
          <a:p>
            <a:endParaRPr sz="2400"/>
          </a:p>
        </p:txBody>
      </p:sp>
      <p:grpSp>
        <p:nvGrpSpPr>
          <p:cNvPr id="1870" name="Google Shape;1870;p37"/>
          <p:cNvGrpSpPr/>
          <p:nvPr/>
        </p:nvGrpSpPr>
        <p:grpSpPr>
          <a:xfrm>
            <a:off x="316625" y="1645363"/>
            <a:ext cx="3288871" cy="1378444"/>
            <a:chOff x="3378489" y="1161343"/>
            <a:chExt cx="2466654" cy="1033833"/>
          </a:xfrm>
        </p:grpSpPr>
        <p:sp>
          <p:nvSpPr>
            <p:cNvPr id="1871" name="Google Shape;1871;p37"/>
            <p:cNvSpPr txBox="1"/>
            <p:nvPr/>
          </p:nvSpPr>
          <p:spPr>
            <a:xfrm>
              <a:off x="3378489" y="1161343"/>
              <a:ext cx="2466654" cy="348600"/>
            </a:xfrm>
            <a:prstGeom prst="rect">
              <a:avLst/>
            </a:prstGeom>
            <a:noFill/>
            <a:ln>
              <a:noFill/>
            </a:ln>
          </p:spPr>
          <p:txBody>
            <a:bodyPr spcFirstLastPara="1" wrap="square" lIns="121900" tIns="121900" rIns="121900" bIns="121900" anchor="ctr" anchorCtr="0">
              <a:noAutofit/>
            </a:bodyPr>
            <a:lstStyle/>
            <a:p>
              <a:pPr algn="ctr">
                <a:buClr>
                  <a:schemeClr val="dk1"/>
                </a:buClr>
                <a:buSzPts val="1100"/>
              </a:pPr>
              <a:r>
                <a:rPr lang="en" sz="2400" b="1" dirty="0">
                  <a:solidFill>
                    <a:schemeClr val="dk1"/>
                  </a:solidFill>
                  <a:ea typeface="Fira Sans Extra Condensed"/>
                  <a:cs typeface="Fira Sans Extra Condensed"/>
                  <a:sym typeface="Fira Sans Extra Condensed"/>
                </a:rPr>
                <a:t>General Data Fitness</a:t>
              </a:r>
              <a:endParaRPr sz="2400" b="1" dirty="0">
                <a:solidFill>
                  <a:schemeClr val="dk1"/>
                </a:solidFill>
                <a:ea typeface="Fira Sans Extra Condensed"/>
                <a:cs typeface="Fira Sans Extra Condensed"/>
                <a:sym typeface="Fira Sans Extra Condensed"/>
              </a:endParaRPr>
            </a:p>
          </p:txBody>
        </p:sp>
        <p:sp>
          <p:nvSpPr>
            <p:cNvPr id="1872" name="Google Shape;1872;p37"/>
            <p:cNvSpPr txBox="1"/>
            <p:nvPr/>
          </p:nvSpPr>
          <p:spPr>
            <a:xfrm>
              <a:off x="3516738" y="1468876"/>
              <a:ext cx="2110500" cy="726300"/>
            </a:xfrm>
            <a:prstGeom prst="rect">
              <a:avLst/>
            </a:prstGeom>
            <a:noFill/>
            <a:ln>
              <a:noFill/>
            </a:ln>
          </p:spPr>
          <p:txBody>
            <a:bodyPr spcFirstLastPara="1" wrap="square" lIns="121900" tIns="121900" rIns="121900" bIns="121900" anchor="t" anchorCtr="0">
              <a:noAutofit/>
            </a:bodyPr>
            <a:lstStyle/>
            <a:p>
              <a:pPr algn="ctr"/>
              <a:r>
                <a:rPr lang="en" sz="1600" dirty="0">
                  <a:solidFill>
                    <a:schemeClr val="dk1"/>
                  </a:solidFill>
                  <a:ea typeface="Roboto"/>
                  <a:cs typeface="Roboto"/>
                  <a:sym typeface="Roboto"/>
                </a:rPr>
                <a:t>Analyzing data to generate general data fitness scores</a:t>
              </a:r>
              <a:endParaRPr sz="1600" dirty="0">
                <a:solidFill>
                  <a:schemeClr val="dk1"/>
                </a:solidFill>
                <a:ea typeface="Roboto"/>
                <a:cs typeface="Roboto"/>
                <a:sym typeface="Roboto"/>
              </a:endParaRPr>
            </a:p>
          </p:txBody>
        </p:sp>
      </p:grpSp>
      <p:grpSp>
        <p:nvGrpSpPr>
          <p:cNvPr id="1873" name="Google Shape;1873;p37"/>
          <p:cNvGrpSpPr/>
          <p:nvPr/>
        </p:nvGrpSpPr>
        <p:grpSpPr>
          <a:xfrm>
            <a:off x="7885585" y="1635597"/>
            <a:ext cx="3853706" cy="1377901"/>
            <a:chOff x="6053085" y="1223999"/>
            <a:chExt cx="2890280" cy="1033426"/>
          </a:xfrm>
        </p:grpSpPr>
        <p:sp>
          <p:nvSpPr>
            <p:cNvPr id="1874" name="Google Shape;1874;p37"/>
            <p:cNvSpPr txBox="1"/>
            <p:nvPr/>
          </p:nvSpPr>
          <p:spPr>
            <a:xfrm>
              <a:off x="6269903" y="1223999"/>
              <a:ext cx="2416896" cy="348600"/>
            </a:xfrm>
            <a:prstGeom prst="rect">
              <a:avLst/>
            </a:prstGeom>
            <a:noFill/>
            <a:ln>
              <a:noFill/>
            </a:ln>
          </p:spPr>
          <p:txBody>
            <a:bodyPr spcFirstLastPara="1" wrap="square" lIns="121900" tIns="121900" rIns="121900" bIns="121900" anchor="ctr" anchorCtr="0">
              <a:noAutofit/>
            </a:bodyPr>
            <a:lstStyle/>
            <a:p>
              <a:pPr algn="ctr">
                <a:buClr>
                  <a:schemeClr val="dk1"/>
                </a:buClr>
                <a:buSzPts val="1100"/>
              </a:pPr>
              <a:r>
                <a:rPr lang="en" sz="2400" b="1" dirty="0">
                  <a:solidFill>
                    <a:schemeClr val="dk1"/>
                  </a:solidFill>
                  <a:ea typeface="Fira Sans Extra Condensed"/>
                  <a:cs typeface="Fira Sans Extra Condensed"/>
                  <a:sym typeface="Fira Sans Extra Condensed"/>
                </a:rPr>
                <a:t>Thumbnail Features</a:t>
              </a:r>
              <a:endParaRPr sz="2400" b="1" dirty="0">
                <a:solidFill>
                  <a:schemeClr val="dk1"/>
                </a:solidFill>
                <a:ea typeface="Fira Sans Extra Condensed"/>
                <a:cs typeface="Fira Sans Extra Condensed"/>
                <a:sym typeface="Fira Sans Extra Condensed"/>
              </a:endParaRPr>
            </a:p>
          </p:txBody>
        </p:sp>
        <p:sp>
          <p:nvSpPr>
            <p:cNvPr id="1875" name="Google Shape;1875;p37"/>
            <p:cNvSpPr txBox="1"/>
            <p:nvPr/>
          </p:nvSpPr>
          <p:spPr>
            <a:xfrm>
              <a:off x="6053085" y="1531125"/>
              <a:ext cx="2890280" cy="726300"/>
            </a:xfrm>
            <a:prstGeom prst="rect">
              <a:avLst/>
            </a:prstGeom>
            <a:noFill/>
            <a:ln>
              <a:noFill/>
            </a:ln>
          </p:spPr>
          <p:txBody>
            <a:bodyPr spcFirstLastPara="1" wrap="square" lIns="121900" tIns="121900" rIns="121900" bIns="121900" anchor="t" anchorCtr="0">
              <a:noAutofit/>
            </a:bodyPr>
            <a:lstStyle/>
            <a:p>
              <a:pPr algn="ctr"/>
              <a:r>
                <a:rPr lang="en" sz="1600" dirty="0">
                  <a:solidFill>
                    <a:schemeClr val="dk1"/>
                  </a:solidFill>
                  <a:ea typeface="Roboto"/>
                  <a:cs typeface="Roboto"/>
                  <a:sym typeface="Roboto"/>
                </a:rPr>
                <a:t>Processing metadata and data to generate thumbnail text and features</a:t>
              </a:r>
              <a:endParaRPr sz="1600" dirty="0">
                <a:solidFill>
                  <a:schemeClr val="dk1"/>
                </a:solidFill>
                <a:ea typeface="Roboto"/>
                <a:cs typeface="Roboto"/>
                <a:sym typeface="Roboto"/>
              </a:endParaRPr>
            </a:p>
          </p:txBody>
        </p:sp>
      </p:grpSp>
      <p:pic>
        <p:nvPicPr>
          <p:cNvPr id="4098" name="Picture 2" descr="Thumbnail Icons - Free SVG &amp; PNG Thumbnail Images - Noun Project">
            <a:extLst>
              <a:ext uri="{FF2B5EF4-FFF2-40B4-BE49-F238E27FC236}">
                <a16:creationId xmlns:a16="http://schemas.microsoft.com/office/drawing/2014/main" id="{9468232C-373C-4F50-C92D-A78F03C0F5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46807" y="3063758"/>
            <a:ext cx="918454" cy="918454"/>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Score - Free education icons">
            <a:extLst>
              <a:ext uri="{FF2B5EF4-FFF2-40B4-BE49-F238E27FC236}">
                <a16:creationId xmlns:a16="http://schemas.microsoft.com/office/drawing/2014/main" id="{4B3D55DA-5631-30E6-F499-BBCCC71060D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33855" y="3107548"/>
            <a:ext cx="854413" cy="854413"/>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Features Icons - Free SVG &amp; PNG Features Images - Noun Project">
            <a:extLst>
              <a:ext uri="{FF2B5EF4-FFF2-40B4-BE49-F238E27FC236}">
                <a16:creationId xmlns:a16="http://schemas.microsoft.com/office/drawing/2014/main" id="{DF942816-0784-1068-D912-F5E87955362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14993" y="3055618"/>
            <a:ext cx="908726" cy="90872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Freeform: Shape 1030">
            <a:extLst>
              <a:ext uri="{FF2B5EF4-FFF2-40B4-BE49-F238E27FC236}">
                <a16:creationId xmlns:a16="http://schemas.microsoft.com/office/drawing/2014/main" id="{49306479-8C4D-4E4A-A330-DFC80A8A01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105524"/>
          </a:xfrm>
          <a:custGeom>
            <a:avLst/>
            <a:gdLst>
              <a:gd name="connsiteX0" fmla="*/ 0 w 12192000"/>
              <a:gd name="connsiteY0" fmla="*/ 0 h 6105524"/>
              <a:gd name="connsiteX1" fmla="*/ 12192000 w 12192000"/>
              <a:gd name="connsiteY1" fmla="*/ 0 h 6105524"/>
              <a:gd name="connsiteX2" fmla="*/ 12192000 w 12192000"/>
              <a:gd name="connsiteY2" fmla="*/ 6105524 h 6105524"/>
              <a:gd name="connsiteX3" fmla="*/ 11435080 w 12192000"/>
              <a:gd name="connsiteY3" fmla="*/ 6105524 h 6105524"/>
              <a:gd name="connsiteX4" fmla="*/ 11435080 w 12192000"/>
              <a:gd name="connsiteY4" fmla="*/ 771523 h 6105524"/>
              <a:gd name="connsiteX5" fmla="*/ 767080 w 12192000"/>
              <a:gd name="connsiteY5" fmla="*/ 771523 h 6105524"/>
              <a:gd name="connsiteX6" fmla="*/ 767080 w 12192000"/>
              <a:gd name="connsiteY6" fmla="*/ 6105524 h 6105524"/>
              <a:gd name="connsiteX7" fmla="*/ 0 w 12192000"/>
              <a:gd name="connsiteY7" fmla="*/ 6105524 h 6105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105524">
                <a:moveTo>
                  <a:pt x="0" y="0"/>
                </a:moveTo>
                <a:lnTo>
                  <a:pt x="12192000" y="0"/>
                </a:lnTo>
                <a:lnTo>
                  <a:pt x="12192000" y="6105524"/>
                </a:lnTo>
                <a:lnTo>
                  <a:pt x="11435080" y="6105524"/>
                </a:lnTo>
                <a:lnTo>
                  <a:pt x="11435080" y="771523"/>
                </a:lnTo>
                <a:lnTo>
                  <a:pt x="767080" y="771523"/>
                </a:lnTo>
                <a:lnTo>
                  <a:pt x="767080" y="6105524"/>
                </a:lnTo>
                <a:lnTo>
                  <a:pt x="0" y="6105524"/>
                </a:lnTo>
                <a:close/>
              </a:path>
            </a:pathLst>
          </a:custGeom>
          <a:gradFill flip="none" rotWithShape="1">
            <a:gsLst>
              <a:gs pos="10000">
                <a:schemeClr val="accent5"/>
              </a:gs>
              <a:gs pos="90000">
                <a:schemeClr val="accent1"/>
              </a:gs>
              <a:gs pos="70000">
                <a:schemeClr val="accent2"/>
              </a:gs>
              <a:gs pos="30000">
                <a:schemeClr val="accent4"/>
              </a:gs>
              <a:gs pos="50000">
                <a:schemeClr val="accent3">
                  <a:lumMod val="60000"/>
                  <a:lumOff val="40000"/>
                </a:schemeClr>
              </a:gs>
            </a:gsLst>
            <a:lin ang="7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033" name="Rectangle 1032">
            <a:extLst>
              <a:ext uri="{FF2B5EF4-FFF2-40B4-BE49-F238E27FC236}">
                <a16:creationId xmlns:a16="http://schemas.microsoft.com/office/drawing/2014/main" id="{9B45BA4C-9B54-4496-821F-9E0985CA9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5" name="Rectangle 1034">
            <a:extLst>
              <a:ext uri="{FF2B5EF4-FFF2-40B4-BE49-F238E27FC236}">
                <a16:creationId xmlns:a16="http://schemas.microsoft.com/office/drawing/2014/main" id="{85E1BB9D-FAFF-4C3E-9E44-13F8FBABCD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gradFill flip="none" rotWithShape="1">
            <a:gsLst>
              <a:gs pos="10000">
                <a:schemeClr val="accent5"/>
              </a:gs>
              <a:gs pos="90000">
                <a:schemeClr val="accent1"/>
              </a:gs>
              <a:gs pos="70000">
                <a:schemeClr val="accent2"/>
              </a:gs>
              <a:gs pos="30000">
                <a:schemeClr val="accent4"/>
              </a:gs>
              <a:gs pos="50000">
                <a:schemeClr val="accent3">
                  <a:lumMod val="60000"/>
                  <a:lumOff val="40000"/>
                </a:schemeClr>
              </a:gs>
            </a:gsLst>
            <a:lin ang="7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37" name="Freeform: Shape 1036">
            <a:extLst>
              <a:ext uri="{FF2B5EF4-FFF2-40B4-BE49-F238E27FC236}">
                <a16:creationId xmlns:a16="http://schemas.microsoft.com/office/drawing/2014/main" id="{A8DDC302-DBEC-4742-B54B-5E9AAFE969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1430001" cy="6858000"/>
          </a:xfrm>
          <a:custGeom>
            <a:avLst/>
            <a:gdLst>
              <a:gd name="connsiteX0" fmla="*/ 0 w 11430001"/>
              <a:gd name="connsiteY0" fmla="*/ 0 h 6858000"/>
              <a:gd name="connsiteX1" fmla="*/ 5330522 w 11430001"/>
              <a:gd name="connsiteY1" fmla="*/ 0 h 6858000"/>
              <a:gd name="connsiteX2" fmla="*/ 5334002 w 11430001"/>
              <a:gd name="connsiteY2" fmla="*/ 0 h 6858000"/>
              <a:gd name="connsiteX3" fmla="*/ 5334002 w 11430001"/>
              <a:gd name="connsiteY3" fmla="*/ 762270 h 6858000"/>
              <a:gd name="connsiteX4" fmla="*/ 11430001 w 11430001"/>
              <a:gd name="connsiteY4" fmla="*/ 762270 h 6858000"/>
              <a:gd name="connsiteX5" fmla="*/ 11430001 w 11430001"/>
              <a:gd name="connsiteY5" fmla="*/ 6094807 h 6858000"/>
              <a:gd name="connsiteX6" fmla="*/ 5330522 w 11430001"/>
              <a:gd name="connsiteY6" fmla="*/ 6094807 h 6858000"/>
              <a:gd name="connsiteX7" fmla="*/ 5330522 w 11430001"/>
              <a:gd name="connsiteY7" fmla="*/ 6858000 h 6858000"/>
              <a:gd name="connsiteX8" fmla="*/ 0 w 11430001"/>
              <a:gd name="connsiteY8" fmla="*/ 6858000 h 6858000"/>
              <a:gd name="connsiteX9" fmla="*/ 0 w 11430001"/>
              <a:gd name="connsiteY9" fmla="*/ 609480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430001" h="6858000">
                <a:moveTo>
                  <a:pt x="0" y="0"/>
                </a:moveTo>
                <a:lnTo>
                  <a:pt x="5330522" y="0"/>
                </a:lnTo>
                <a:lnTo>
                  <a:pt x="5334002" y="0"/>
                </a:lnTo>
                <a:lnTo>
                  <a:pt x="5334002" y="762270"/>
                </a:lnTo>
                <a:lnTo>
                  <a:pt x="11430001" y="762270"/>
                </a:lnTo>
                <a:lnTo>
                  <a:pt x="11430001" y="6094807"/>
                </a:lnTo>
                <a:lnTo>
                  <a:pt x="5330522" y="6094807"/>
                </a:lnTo>
                <a:lnTo>
                  <a:pt x="5330522" y="6858000"/>
                </a:lnTo>
                <a:lnTo>
                  <a:pt x="0" y="6858000"/>
                </a:lnTo>
                <a:lnTo>
                  <a:pt x="0" y="6094807"/>
                </a:lnTo>
                <a:close/>
              </a:path>
            </a:pathLst>
          </a:custGeom>
          <a:ln w="762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DBEF0588-CA20-CF9A-2D99-B598FBF73A4A}"/>
              </a:ext>
            </a:extLst>
          </p:cNvPr>
          <p:cNvSpPr>
            <a:spLocks noGrp="1"/>
          </p:cNvSpPr>
          <p:nvPr>
            <p:ph type="title"/>
          </p:nvPr>
        </p:nvSpPr>
        <p:spPr>
          <a:xfrm>
            <a:off x="6257714" y="924517"/>
            <a:ext cx="4579288" cy="2796945"/>
          </a:xfrm>
        </p:spPr>
        <p:txBody>
          <a:bodyPr vert="horz" lIns="91440" tIns="45720" rIns="91440" bIns="45720" rtlCol="0" anchor="b">
            <a:normAutofit/>
          </a:bodyPr>
          <a:lstStyle/>
          <a:p>
            <a:r>
              <a:rPr lang="en-US" sz="6000" dirty="0"/>
              <a:t>Datasets</a:t>
            </a:r>
          </a:p>
        </p:txBody>
      </p:sp>
      <p:pic>
        <p:nvPicPr>
          <p:cNvPr id="1030" name="Picture 6" descr="Collection Of Top 10 Joomla Data Report Extensions 2023 - LTHEME">
            <a:extLst>
              <a:ext uri="{FF2B5EF4-FFF2-40B4-BE49-F238E27FC236}">
                <a16:creationId xmlns:a16="http://schemas.microsoft.com/office/drawing/2014/main" id="{B5034771-A29D-F44B-4FFE-D085FB10B3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26496" y="1468877"/>
            <a:ext cx="8535396" cy="41491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2790"/>
      </p:ext>
    </p:extLst>
  </p:cSld>
  <p:clrMapOvr>
    <a:masterClrMapping/>
  </p:clrMapOvr>
</p:sld>
</file>

<file path=ppt/theme/theme1.xml><?xml version="1.0" encoding="utf-8"?>
<a:theme xmlns:a="http://schemas.openxmlformats.org/drawingml/2006/main" name="PrismaticVTI">
  <a:themeElements>
    <a:clrScheme name="AnalogousFromLightSeedRightStep">
      <a:dk1>
        <a:srgbClr val="000000"/>
      </a:dk1>
      <a:lt1>
        <a:srgbClr val="FFFFFF"/>
      </a:lt1>
      <a:dk2>
        <a:srgbClr val="243341"/>
      </a:dk2>
      <a:lt2>
        <a:srgbClr val="E8E2E7"/>
      </a:lt2>
      <a:accent1>
        <a:srgbClr val="7DAD88"/>
      </a:accent1>
      <a:accent2>
        <a:srgbClr val="6FAC96"/>
      </a:accent2>
      <a:accent3>
        <a:srgbClr val="7DA9AC"/>
      </a:accent3>
      <a:accent4>
        <a:srgbClr val="7B9EBE"/>
      </a:accent4>
      <a:accent5>
        <a:srgbClr val="9399CA"/>
      </a:accent5>
      <a:accent6>
        <a:srgbClr val="8F7BBE"/>
      </a:accent6>
      <a:hlink>
        <a:srgbClr val="AE699F"/>
      </a:hlink>
      <a:folHlink>
        <a:srgbClr val="7F7F7F"/>
      </a:folHlink>
    </a:clrScheme>
    <a:fontScheme name="Custom 166">
      <a:majorFont>
        <a:latin typeface="Aharoni"/>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ismaticVTI" id="{DA44D624-A564-4DE8-8446-0CD5C485C979}" vid="{8B2B1550-B69C-4156-BAEC-B2E559F94BD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1FAA8EC2A63F940B0E2BADDB5A2564E" ma:contentTypeVersion="9" ma:contentTypeDescription="Create a new document." ma:contentTypeScope="" ma:versionID="63266d32b598e51002535fad1f19483f">
  <xsd:schema xmlns:xsd="http://www.w3.org/2001/XMLSchema" xmlns:xs="http://www.w3.org/2001/XMLSchema" xmlns:p="http://schemas.microsoft.com/office/2006/metadata/properties" xmlns:ns3="b57c8b6b-bed7-479b-b4d6-8d813062723a" xmlns:ns4="8db9a3a1-2ef2-45ef-b927-03b7c2b6b812" targetNamespace="http://schemas.microsoft.com/office/2006/metadata/properties" ma:root="true" ma:fieldsID="f1445d9399cc4757693e28b8d882b4f0" ns3:_="" ns4:_="">
    <xsd:import namespace="b57c8b6b-bed7-479b-b4d6-8d813062723a"/>
    <xsd:import namespace="8db9a3a1-2ef2-45ef-b927-03b7c2b6b812"/>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3:_activity" minOccurs="0"/>
                <xsd:element ref="ns4:SharedWithUsers" minOccurs="0"/>
                <xsd:element ref="ns4:SharedWithDetails" minOccurs="0"/>
                <xsd:element ref="ns4:SharingHintHash" minOccurs="0"/>
                <xsd:element ref="ns3: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57c8b6b-bed7-479b-b4d6-8d813062723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_activity" ma:index="12" nillable="true" ma:displayName="_activity" ma:hidden="true" ma:internalName="_activity">
      <xsd:simpleType>
        <xsd:restriction base="dms:Note"/>
      </xsd:simpleType>
    </xsd:element>
    <xsd:element name="MediaServiceObjectDetectorVersions" ma:index="16"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8db9a3a1-2ef2-45ef-b927-03b7c2b6b812"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SharingHintHash" ma:index="15"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b57c8b6b-bed7-479b-b4d6-8d813062723a" xsi:nil="true"/>
  </documentManagement>
</p:properties>
</file>

<file path=customXml/itemProps1.xml><?xml version="1.0" encoding="utf-8"?>
<ds:datastoreItem xmlns:ds="http://schemas.openxmlformats.org/officeDocument/2006/customXml" ds:itemID="{F5FF1139-1E45-433A-86E6-592BC4E3C64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57c8b6b-bed7-479b-b4d6-8d813062723a"/>
    <ds:schemaRef ds:uri="8db9a3a1-2ef2-45ef-b927-03b7c2b6b81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82EDC74-889F-4DF7-9F04-D47EA6AC051D}">
  <ds:schemaRefs>
    <ds:schemaRef ds:uri="http://schemas.microsoft.com/sharepoint/v3/contenttype/forms"/>
  </ds:schemaRefs>
</ds:datastoreItem>
</file>

<file path=customXml/itemProps3.xml><?xml version="1.0" encoding="utf-8"?>
<ds:datastoreItem xmlns:ds="http://schemas.openxmlformats.org/officeDocument/2006/customXml" ds:itemID="{BF837305-5A77-46DD-97D9-A7C11C6287F3}">
  <ds:schemaRefs>
    <ds:schemaRef ds:uri="http://purl.org/dc/elements/1.1/"/>
    <ds:schemaRef ds:uri="http://www.w3.org/XML/1998/namespace"/>
    <ds:schemaRef ds:uri="b57c8b6b-bed7-479b-b4d6-8d813062723a"/>
    <ds:schemaRef ds:uri="http://purl.org/dc/dcmitype/"/>
    <ds:schemaRef ds:uri="http://schemas.openxmlformats.org/package/2006/metadata/core-properties"/>
    <ds:schemaRef ds:uri="http://schemas.microsoft.com/office/2006/documentManagement/types"/>
    <ds:schemaRef ds:uri="8db9a3a1-2ef2-45ef-b927-03b7c2b6b812"/>
    <ds:schemaRef ds:uri="http://schemas.microsoft.com/office/infopath/2007/PartnerControls"/>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otalTime>1987</TotalTime>
  <Words>1930</Words>
  <Application>Microsoft Office PowerPoint</Application>
  <PresentationFormat>Widescreen</PresentationFormat>
  <Paragraphs>278</Paragraphs>
  <Slides>41</Slides>
  <Notes>12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41</vt:i4>
      </vt:variant>
    </vt:vector>
  </HeadingPairs>
  <TitlesOfParts>
    <vt:vector size="49" baseType="lpstr">
      <vt:lpstr>Aharoni</vt:lpstr>
      <vt:lpstr>Arial</vt:lpstr>
      <vt:lpstr>Avenir Next LT Pro</vt:lpstr>
      <vt:lpstr>Calibri</vt:lpstr>
      <vt:lpstr>Fira Sans Extra Condensed</vt:lpstr>
      <vt:lpstr>Roboto</vt:lpstr>
      <vt:lpstr>Wingdings</vt:lpstr>
      <vt:lpstr>PrismaticVTI</vt:lpstr>
      <vt:lpstr>AUGMENTING DATA CATALOGS BY INCORPORATING DATA FITNESS DISTRIBUTIONS</vt:lpstr>
      <vt:lpstr>Team Members</vt:lpstr>
      <vt:lpstr>PARTNER SLIDE</vt:lpstr>
      <vt:lpstr>AGENDA</vt:lpstr>
      <vt:lpstr>Introduction to  Data Cataloging</vt:lpstr>
      <vt:lpstr>PowerPoint Presentation</vt:lpstr>
      <vt:lpstr>Problem Space and Project Scope</vt:lpstr>
      <vt:lpstr>Catalog Features Incorporated</vt:lpstr>
      <vt:lpstr>Datasets</vt:lpstr>
      <vt:lpstr>Datasets Details</vt:lpstr>
      <vt:lpstr>Extracted Features – Output Catalog Features</vt:lpstr>
      <vt:lpstr>Project Schematic</vt:lpstr>
      <vt:lpstr>SCHEMATIC FLOW</vt:lpstr>
      <vt:lpstr>General Data Fitness</vt:lpstr>
      <vt:lpstr>DATA QUALITY METRICS</vt:lpstr>
      <vt:lpstr>Domain Specific  Fitness Evaluation (Relevance)</vt:lpstr>
      <vt:lpstr>Domain Specific Features Schematic Flow</vt:lpstr>
      <vt:lpstr>Domain Specific Features Extracted</vt:lpstr>
      <vt:lpstr>PowerPoint Presentation</vt:lpstr>
      <vt:lpstr>DOMAIN SPECIFIC FEATURES - RELEVANCE</vt:lpstr>
      <vt:lpstr>Overall Fitness Score</vt:lpstr>
      <vt:lpstr>Fitness Data frame</vt:lpstr>
      <vt:lpstr>Fitness Score Aggregation using UMAP</vt:lpstr>
      <vt:lpstr>UMAP Evaluation by KMeans</vt:lpstr>
      <vt:lpstr>Thumbnail Features</vt:lpstr>
      <vt:lpstr>Three Thumbnail Features </vt:lpstr>
      <vt:lpstr>PowerPoint Presentation</vt:lpstr>
      <vt:lpstr>PowerPoint Presentation</vt:lpstr>
      <vt:lpstr>Key Topics Extraction using LDA</vt:lpstr>
      <vt:lpstr>PowerPoint Presentation</vt:lpstr>
      <vt:lpstr>Key Descriptors  Key variables are identified using following parameters</vt:lpstr>
      <vt:lpstr>Dataset's Key Descriptors </vt:lpstr>
      <vt:lpstr>Results, UI &amp; Future Steps</vt:lpstr>
      <vt:lpstr>USER INTERFACE</vt:lpstr>
      <vt:lpstr>PowerPoint Presentation</vt:lpstr>
      <vt:lpstr>PowerPoint Presentation</vt:lpstr>
      <vt:lpstr>PowerPoint Presentation</vt:lpstr>
      <vt:lpstr>Project Findings</vt:lpstr>
      <vt:lpstr>FUTURE STEPS</vt:lpstr>
      <vt:lpstr>ANY QUESTIONS?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ENHANCING AN EXISTING DATA CATALOG SYSTEM BY INCORPORATING DATA FITNESS DISTRIBUTIONS</dc:title>
  <dc:creator>Venkata Sai Neehar Bujimalla</dc:creator>
  <cp:lastModifiedBy>Yumna Batool</cp:lastModifiedBy>
  <cp:revision>30</cp:revision>
  <dcterms:created xsi:type="dcterms:W3CDTF">2023-11-06T00:56:06Z</dcterms:created>
  <dcterms:modified xsi:type="dcterms:W3CDTF">2023-12-04T03:58:25Z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0x010100B1FAA8EC2A63F940B0E2BADDB5A2564E</vt:lpwstr>
  </property>
</Properties>
</file>